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6" r:id="rId3"/>
    <p:sldId id="258" r:id="rId4"/>
    <p:sldId id="272" r:id="rId5"/>
    <p:sldId id="285" r:id="rId6"/>
    <p:sldId id="301" r:id="rId7"/>
    <p:sldId id="286" r:id="rId8"/>
    <p:sldId id="296" r:id="rId9"/>
    <p:sldId id="297" r:id="rId10"/>
    <p:sldId id="288" r:id="rId11"/>
    <p:sldId id="292" r:id="rId12"/>
    <p:sldId id="289" r:id="rId13"/>
    <p:sldId id="280" r:id="rId14"/>
    <p:sldId id="290" r:id="rId15"/>
    <p:sldId id="283" r:id="rId16"/>
    <p:sldId id="300" r:id="rId17"/>
    <p:sldId id="276" r:id="rId18"/>
    <p:sldId id="302" r:id="rId19"/>
    <p:sldId id="303" r:id="rId20"/>
    <p:sldId id="30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h Kheng Xi, Jevan" initials="GKXJ" lastIdx="1" clrIdx="0">
    <p:extLst>
      <p:ext uri="{19B8F6BF-5375-455C-9EA6-DF929625EA0E}">
        <p15:presenceInfo xmlns:p15="http://schemas.microsoft.com/office/powerpoint/2012/main" userId="Goh Kheng Xi, Jev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0204"/>
    <a:srgbClr val="970003"/>
    <a:srgbClr val="BD3FBD"/>
    <a:srgbClr val="A55780"/>
    <a:srgbClr val="FFFFFF"/>
    <a:srgbClr val="7134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5F67E-0B5E-B079-A4E0-8FA44F3AFE3E}" v="940" dt="2021-11-10T06:05:20.366"/>
    <p1510:client id="{49EBBA1E-74CB-42AE-92A3-40D73A9DA47A}" v="540" dt="2021-11-09T17:29:42.897"/>
    <p1510:client id="{76FD36AF-4F89-A34F-88FF-D36EE1261130}" v="14" dt="2021-11-10T06:22:06.681"/>
    <p1510:client id="{787756FE-AF89-E54E-B206-075A7BCD8EAF}" v="1458" dt="2021-11-10T03:59:15.366"/>
    <p1510:client id="{A52AE2AA-5305-CF69-BE06-073F7B479441}" v="14" dt="2021-11-09T16:56:27.68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h Kheng Xi, Jevan" userId="38b6b64c-cecc-4b78-9228-4ca68902885d" providerId="ADAL" clId="{477F5A11-9F8C-49C1-861F-5D97A5B6B345}"/>
    <pc:docChg chg="undo redo custSel addSld delSld modSld sldOrd">
      <pc:chgData name="Goh Kheng Xi, Jevan" userId="38b6b64c-cecc-4b78-9228-4ca68902885d" providerId="ADAL" clId="{477F5A11-9F8C-49C1-861F-5D97A5B6B345}" dt="2021-10-30T21:22:42.229" v="3820" actId="17032"/>
      <pc:docMkLst>
        <pc:docMk/>
      </pc:docMkLst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1263895184" sldId="260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3353839985" sldId="261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3497289237" sldId="262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3133166989" sldId="263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242400536" sldId="265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3248924134" sldId="267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2624415344" sldId="269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1646629956" sldId="271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2141794108" sldId="272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3231674661" sldId="273"/>
        </pc:sldMkLst>
      </pc:sldChg>
      <pc:sldChg chg="del">
        <pc:chgData name="Goh Kheng Xi, Jevan" userId="38b6b64c-cecc-4b78-9228-4ca68902885d" providerId="ADAL" clId="{477F5A11-9F8C-49C1-861F-5D97A5B6B345}" dt="2021-10-19T06:43:41.005" v="0" actId="47"/>
        <pc:sldMkLst>
          <pc:docMk/>
          <pc:sldMk cId="2746071053" sldId="275"/>
        </pc:sldMkLst>
      </pc:sldChg>
      <pc:sldChg chg="addSp delSp modSp new mod ord">
        <pc:chgData name="Goh Kheng Xi, Jevan" userId="38b6b64c-cecc-4b78-9228-4ca68902885d" providerId="ADAL" clId="{477F5A11-9F8C-49C1-861F-5D97A5B6B345}" dt="2021-10-19T17:17:12.710" v="3409" actId="1076"/>
        <pc:sldMkLst>
          <pc:docMk/>
          <pc:sldMk cId="2708696723" sldId="277"/>
        </pc:sldMkLst>
        <pc:spChg chg="mod">
          <ac:chgData name="Goh Kheng Xi, Jevan" userId="38b6b64c-cecc-4b78-9228-4ca68902885d" providerId="ADAL" clId="{477F5A11-9F8C-49C1-861F-5D97A5B6B345}" dt="2021-10-19T06:45:13.557" v="74" actId="20577"/>
          <ac:spMkLst>
            <pc:docMk/>
            <pc:sldMk cId="2708696723" sldId="277"/>
            <ac:spMk id="2" creationId="{C908ECFC-E3A9-47A4-95E5-2FEB72CAA60A}"/>
          </ac:spMkLst>
        </pc:spChg>
        <pc:spChg chg="add mod">
          <ac:chgData name="Goh Kheng Xi, Jevan" userId="38b6b64c-cecc-4b78-9228-4ca68902885d" providerId="ADAL" clId="{477F5A11-9F8C-49C1-861F-5D97A5B6B345}" dt="2021-10-19T17:17:12.710" v="3409" actId="1076"/>
          <ac:spMkLst>
            <pc:docMk/>
            <pc:sldMk cId="2708696723" sldId="277"/>
            <ac:spMk id="3" creationId="{3B0C4029-EA0F-410A-8F23-7518260460CE}"/>
          </ac:spMkLst>
        </pc:spChg>
        <pc:spChg chg="del">
          <ac:chgData name="Goh Kheng Xi, Jevan" userId="38b6b64c-cecc-4b78-9228-4ca68902885d" providerId="ADAL" clId="{477F5A11-9F8C-49C1-861F-5D97A5B6B345}" dt="2021-10-19T06:44:16.951" v="7" actId="3680"/>
          <ac:spMkLst>
            <pc:docMk/>
            <pc:sldMk cId="2708696723" sldId="277"/>
            <ac:spMk id="3" creationId="{C88AA96A-292B-4A1D-8942-1F457CE9CFA5}"/>
          </ac:spMkLst>
        </pc:spChg>
        <pc:spChg chg="add del mod">
          <ac:chgData name="Goh Kheng Xi, Jevan" userId="38b6b64c-cecc-4b78-9228-4ca68902885d" providerId="ADAL" clId="{477F5A11-9F8C-49C1-861F-5D97A5B6B345}" dt="2021-10-19T08:18:51.100" v="697" actId="478"/>
          <ac:spMkLst>
            <pc:docMk/>
            <pc:sldMk cId="2708696723" sldId="277"/>
            <ac:spMk id="6" creationId="{0A50EBB8-9A50-4EF0-ABC0-14A52C0700C4}"/>
          </ac:spMkLst>
        </pc:spChg>
        <pc:spChg chg="add del mod">
          <ac:chgData name="Goh Kheng Xi, Jevan" userId="38b6b64c-cecc-4b78-9228-4ca68902885d" providerId="ADAL" clId="{477F5A11-9F8C-49C1-861F-5D97A5B6B345}" dt="2021-10-19T08:18:54.493" v="699" actId="478"/>
          <ac:spMkLst>
            <pc:docMk/>
            <pc:sldMk cId="2708696723" sldId="277"/>
            <ac:spMk id="8" creationId="{6E07D6A0-5398-473E-A841-24C94AB73305}"/>
          </ac:spMkLst>
        </pc:spChg>
        <pc:graphicFrameChg chg="add del mod ord modGraphic">
          <ac:chgData name="Goh Kheng Xi, Jevan" userId="38b6b64c-cecc-4b78-9228-4ca68902885d" providerId="ADAL" clId="{477F5A11-9F8C-49C1-861F-5D97A5B6B345}" dt="2021-10-19T17:15:20.880" v="3305" actId="1076"/>
          <ac:graphicFrameMkLst>
            <pc:docMk/>
            <pc:sldMk cId="2708696723" sldId="277"/>
            <ac:graphicFrameMk id="4" creationId="{2B962ED0-2CBF-47CD-82F6-B09AEBDEF318}"/>
          </ac:graphicFrameMkLst>
        </pc:graphicFrameChg>
      </pc:sldChg>
      <pc:sldChg chg="addSp delSp modSp new mod ord">
        <pc:chgData name="Goh Kheng Xi, Jevan" userId="38b6b64c-cecc-4b78-9228-4ca68902885d" providerId="ADAL" clId="{477F5A11-9F8C-49C1-861F-5D97A5B6B345}" dt="2021-10-19T17:19:12.703" v="3493"/>
        <pc:sldMkLst>
          <pc:docMk/>
          <pc:sldMk cId="2807048843" sldId="278"/>
        </pc:sldMkLst>
        <pc:spChg chg="mod">
          <ac:chgData name="Goh Kheng Xi, Jevan" userId="38b6b64c-cecc-4b78-9228-4ca68902885d" providerId="ADAL" clId="{477F5A11-9F8C-49C1-861F-5D97A5B6B345}" dt="2021-10-19T06:45:21.953" v="84" actId="20577"/>
          <ac:spMkLst>
            <pc:docMk/>
            <pc:sldMk cId="2807048843" sldId="278"/>
            <ac:spMk id="2" creationId="{46AC2EF7-1DB8-49CB-BC8B-418FFE42A8A3}"/>
          </ac:spMkLst>
        </pc:spChg>
        <pc:spChg chg="del">
          <ac:chgData name="Goh Kheng Xi, Jevan" userId="38b6b64c-cecc-4b78-9228-4ca68902885d" providerId="ADAL" clId="{477F5A11-9F8C-49C1-861F-5D97A5B6B345}" dt="2021-10-19T09:27:43.267" v="702" actId="478"/>
          <ac:spMkLst>
            <pc:docMk/>
            <pc:sldMk cId="2807048843" sldId="278"/>
            <ac:spMk id="3" creationId="{EE643F51-518B-4A13-BC37-D528186E4B10}"/>
          </ac:spMkLst>
        </pc:spChg>
        <pc:spChg chg="add mod">
          <ac:chgData name="Goh Kheng Xi, Jevan" userId="38b6b64c-cecc-4b78-9228-4ca68902885d" providerId="ADAL" clId="{477F5A11-9F8C-49C1-861F-5D97A5B6B345}" dt="2021-10-19T17:14:35.479" v="3283" actId="20577"/>
          <ac:spMkLst>
            <pc:docMk/>
            <pc:sldMk cId="2807048843" sldId="278"/>
            <ac:spMk id="6" creationId="{99B9198D-F687-4637-944F-EB779365CF16}"/>
          </ac:spMkLst>
        </pc:spChg>
        <pc:spChg chg="add mod">
          <ac:chgData name="Goh Kheng Xi, Jevan" userId="38b6b64c-cecc-4b78-9228-4ca68902885d" providerId="ADAL" clId="{477F5A11-9F8C-49C1-861F-5D97A5B6B345}" dt="2021-10-19T09:31:35.934" v="804" actId="20577"/>
          <ac:spMkLst>
            <pc:docMk/>
            <pc:sldMk cId="2807048843" sldId="278"/>
            <ac:spMk id="7" creationId="{FC412537-03C7-4B11-9542-446C52205823}"/>
          </ac:spMkLst>
        </pc:spChg>
        <pc:graphicFrameChg chg="add mod modGraphic">
          <ac:chgData name="Goh Kheng Xi, Jevan" userId="38b6b64c-cecc-4b78-9228-4ca68902885d" providerId="ADAL" clId="{477F5A11-9F8C-49C1-861F-5D97A5B6B345}" dt="2021-10-19T17:14:44.757" v="3301" actId="14734"/>
          <ac:graphicFrameMkLst>
            <pc:docMk/>
            <pc:sldMk cId="2807048843" sldId="278"/>
            <ac:graphicFrameMk id="4" creationId="{C5E4D28A-CE94-4EBF-B007-2DB0CB12CF93}"/>
          </ac:graphicFrameMkLst>
        </pc:graphicFrameChg>
        <pc:graphicFrameChg chg="add mod modGraphic">
          <ac:chgData name="Goh Kheng Xi, Jevan" userId="38b6b64c-cecc-4b78-9228-4ca68902885d" providerId="ADAL" clId="{477F5A11-9F8C-49C1-861F-5D97A5B6B345}" dt="2021-10-19T17:14:50.488" v="3303" actId="14734"/>
          <ac:graphicFrameMkLst>
            <pc:docMk/>
            <pc:sldMk cId="2807048843" sldId="278"/>
            <ac:graphicFrameMk id="5" creationId="{AAFB8CA0-02C9-49AB-B2FA-213B3D37B63A}"/>
          </ac:graphicFrameMkLst>
        </pc:graphicFrameChg>
      </pc:sldChg>
      <pc:sldChg chg="addSp delSp modSp new mod">
        <pc:chgData name="Goh Kheng Xi, Jevan" userId="38b6b64c-cecc-4b78-9228-4ca68902885d" providerId="ADAL" clId="{477F5A11-9F8C-49C1-861F-5D97A5B6B345}" dt="2021-10-19T17:10:10.776" v="3261" actId="21"/>
        <pc:sldMkLst>
          <pc:docMk/>
          <pc:sldMk cId="492467735" sldId="279"/>
        </pc:sldMkLst>
        <pc:spChg chg="mod">
          <ac:chgData name="Goh Kheng Xi, Jevan" userId="38b6b64c-cecc-4b78-9228-4ca68902885d" providerId="ADAL" clId="{477F5A11-9F8C-49C1-861F-5D97A5B6B345}" dt="2021-10-19T07:17:44.438" v="148" actId="20577"/>
          <ac:spMkLst>
            <pc:docMk/>
            <pc:sldMk cId="492467735" sldId="279"/>
            <ac:spMk id="2" creationId="{10D5EB52-2D97-481D-AE19-0545531626F0}"/>
          </ac:spMkLst>
        </pc:spChg>
        <pc:spChg chg="mod">
          <ac:chgData name="Goh Kheng Xi, Jevan" userId="38b6b64c-cecc-4b78-9228-4ca68902885d" providerId="ADAL" clId="{477F5A11-9F8C-49C1-861F-5D97A5B6B345}" dt="2021-10-19T07:21:13.527" v="681" actId="20577"/>
          <ac:spMkLst>
            <pc:docMk/>
            <pc:sldMk cId="492467735" sldId="279"/>
            <ac:spMk id="3" creationId="{7B9C04C0-C4C4-4843-A38B-8161F83F4388}"/>
          </ac:spMkLst>
        </pc:spChg>
        <pc:picChg chg="add del mod">
          <ac:chgData name="Goh Kheng Xi, Jevan" userId="38b6b64c-cecc-4b78-9228-4ca68902885d" providerId="ADAL" clId="{477F5A11-9F8C-49C1-861F-5D97A5B6B345}" dt="2021-10-19T16:44:29.372" v="2732" actId="21"/>
          <ac:picMkLst>
            <pc:docMk/>
            <pc:sldMk cId="492467735" sldId="279"/>
            <ac:picMk id="4" creationId="{648A783E-9A0A-4039-9A11-CE748C92C6E2}"/>
          </ac:picMkLst>
        </pc:picChg>
        <pc:picChg chg="add del mod ord modCrop">
          <ac:chgData name="Goh Kheng Xi, Jevan" userId="38b6b64c-cecc-4b78-9228-4ca68902885d" providerId="ADAL" clId="{477F5A11-9F8C-49C1-861F-5D97A5B6B345}" dt="2021-10-19T17:10:10.776" v="3261" actId="21"/>
          <ac:picMkLst>
            <pc:docMk/>
            <pc:sldMk cId="492467735" sldId="279"/>
            <ac:picMk id="5" creationId="{5CCD1566-B4C7-4F2F-B68A-44C1AB7753DE}"/>
          </ac:picMkLst>
        </pc:picChg>
      </pc:sldChg>
      <pc:sldChg chg="addSp modSp mod">
        <pc:chgData name="Goh Kheng Xi, Jevan" userId="38b6b64c-cecc-4b78-9228-4ca68902885d" providerId="ADAL" clId="{477F5A11-9F8C-49C1-861F-5D97A5B6B345}" dt="2021-10-19T17:19:04.290" v="3489" actId="1076"/>
        <pc:sldMkLst>
          <pc:docMk/>
          <pc:sldMk cId="3760851918" sldId="280"/>
        </pc:sldMkLst>
        <pc:spChg chg="mod">
          <ac:chgData name="Goh Kheng Xi, Jevan" userId="38b6b64c-cecc-4b78-9228-4ca68902885d" providerId="ADAL" clId="{477F5A11-9F8C-49C1-861F-5D97A5B6B345}" dt="2021-10-19T17:18:43.255" v="3453" actId="20577"/>
          <ac:spMkLst>
            <pc:docMk/>
            <pc:sldMk cId="3760851918" sldId="280"/>
            <ac:spMk id="2" creationId="{579728E7-BBF9-4991-9267-7E399A4CBBF5}"/>
          </ac:spMkLst>
        </pc:spChg>
        <pc:spChg chg="add mod">
          <ac:chgData name="Goh Kheng Xi, Jevan" userId="38b6b64c-cecc-4b78-9228-4ca68902885d" providerId="ADAL" clId="{477F5A11-9F8C-49C1-861F-5D97A5B6B345}" dt="2021-10-19T17:19:04.290" v="3489" actId="1076"/>
          <ac:spMkLst>
            <pc:docMk/>
            <pc:sldMk cId="3760851918" sldId="280"/>
            <ac:spMk id="3" creationId="{7EEBF507-22D0-4895-9BB8-953F0DF4C4E8}"/>
          </ac:spMkLst>
        </pc:spChg>
      </pc:sldChg>
      <pc:sldChg chg="del">
        <pc:chgData name="Goh Kheng Xi, Jevan" userId="38b6b64c-cecc-4b78-9228-4ca68902885d" providerId="ADAL" clId="{477F5A11-9F8C-49C1-861F-5D97A5B6B345}" dt="2021-10-19T17:18:06.788" v="3410" actId="47"/>
        <pc:sldMkLst>
          <pc:docMk/>
          <pc:sldMk cId="2367387069" sldId="282"/>
        </pc:sldMkLst>
      </pc:sldChg>
      <pc:sldChg chg="addSp delSp modSp mod ord">
        <pc:chgData name="Goh Kheng Xi, Jevan" userId="38b6b64c-cecc-4b78-9228-4ca68902885d" providerId="ADAL" clId="{477F5A11-9F8C-49C1-861F-5D97A5B6B345}" dt="2021-10-19T17:18:33.442" v="3433" actId="20577"/>
        <pc:sldMkLst>
          <pc:docMk/>
          <pc:sldMk cId="3749864609" sldId="283"/>
        </pc:sldMkLst>
        <pc:spChg chg="mod">
          <ac:chgData name="Goh Kheng Xi, Jevan" userId="38b6b64c-cecc-4b78-9228-4ca68902885d" providerId="ADAL" clId="{477F5A11-9F8C-49C1-861F-5D97A5B6B345}" dt="2021-10-19T17:18:33.442" v="3433" actId="20577"/>
          <ac:spMkLst>
            <pc:docMk/>
            <pc:sldMk cId="3749864609" sldId="283"/>
            <ac:spMk id="2" creationId="{8270C3D6-A77D-429A-959E-204C30D8F65D}"/>
          </ac:spMkLst>
        </pc:spChg>
        <pc:spChg chg="add mod">
          <ac:chgData name="Goh Kheng Xi, Jevan" userId="38b6b64c-cecc-4b78-9228-4ca68902885d" providerId="ADAL" clId="{477F5A11-9F8C-49C1-861F-5D97A5B6B345}" dt="2021-10-19T17:09:24.288" v="3243" actId="21"/>
          <ac:spMkLst>
            <pc:docMk/>
            <pc:sldMk cId="3749864609" sldId="283"/>
            <ac:spMk id="5" creationId="{F236B64F-C287-45F0-AA1C-3B7DF99E78C7}"/>
          </ac:spMkLst>
        </pc:spChg>
        <pc:picChg chg="del">
          <ac:chgData name="Goh Kheng Xi, Jevan" userId="38b6b64c-cecc-4b78-9228-4ca68902885d" providerId="ADAL" clId="{477F5A11-9F8C-49C1-861F-5D97A5B6B345}" dt="2021-10-19T17:09:24.288" v="3243" actId="21"/>
          <ac:picMkLst>
            <pc:docMk/>
            <pc:sldMk cId="3749864609" sldId="283"/>
            <ac:picMk id="4" creationId="{5BB8D36C-32DA-41B4-AFA9-6BF902E68EF8}"/>
          </ac:picMkLst>
        </pc:picChg>
        <pc:picChg chg="add mod">
          <ac:chgData name="Goh Kheng Xi, Jevan" userId="38b6b64c-cecc-4b78-9228-4ca68902885d" providerId="ADAL" clId="{477F5A11-9F8C-49C1-861F-5D97A5B6B345}" dt="2021-10-19T17:10:51.650" v="3269" actId="1076"/>
          <ac:picMkLst>
            <pc:docMk/>
            <pc:sldMk cId="3749864609" sldId="283"/>
            <ac:picMk id="6" creationId="{8EC2BFB3-C5DD-450E-B1C2-7F47D6B4CDFE}"/>
          </ac:picMkLst>
        </pc:picChg>
      </pc:sldChg>
      <pc:sldChg chg="del">
        <pc:chgData name="Goh Kheng Xi, Jevan" userId="38b6b64c-cecc-4b78-9228-4ca68902885d" providerId="ADAL" clId="{477F5A11-9F8C-49C1-861F-5D97A5B6B345}" dt="2021-10-19T15:10:52.666" v="842" actId="47"/>
        <pc:sldMkLst>
          <pc:docMk/>
          <pc:sldMk cId="1153088771" sldId="284"/>
        </pc:sldMkLst>
      </pc:sldChg>
      <pc:sldChg chg="addSp delSp modSp new mod">
        <pc:chgData name="Goh Kheng Xi, Jevan" userId="38b6b64c-cecc-4b78-9228-4ca68902885d" providerId="ADAL" clId="{477F5A11-9F8C-49C1-861F-5D97A5B6B345}" dt="2021-10-30T21:22:42.229" v="3820" actId="17032"/>
        <pc:sldMkLst>
          <pc:docMk/>
          <pc:sldMk cId="2704550480" sldId="285"/>
        </pc:sldMkLst>
        <pc:spChg chg="del mod">
          <ac:chgData name="Goh Kheng Xi, Jevan" userId="38b6b64c-cecc-4b78-9228-4ca68902885d" providerId="ADAL" clId="{477F5A11-9F8C-49C1-861F-5D97A5B6B345}" dt="2021-10-30T18:44:41.548" v="3766" actId="478"/>
          <ac:spMkLst>
            <pc:docMk/>
            <pc:sldMk cId="2704550480" sldId="285"/>
            <ac:spMk id="2" creationId="{01C200B3-7873-45BF-82C3-B1180EFE427A}"/>
          </ac:spMkLst>
        </pc:spChg>
        <pc:spChg chg="del mod">
          <ac:chgData name="Goh Kheng Xi, Jevan" userId="38b6b64c-cecc-4b78-9228-4ca68902885d" providerId="ADAL" clId="{477F5A11-9F8C-49C1-861F-5D97A5B6B345}" dt="2021-10-19T15:11:49.460" v="910" actId="478"/>
          <ac:spMkLst>
            <pc:docMk/>
            <pc:sldMk cId="2704550480" sldId="285"/>
            <ac:spMk id="3" creationId="{288A0021-C875-4992-9554-5A7B3B9EE967}"/>
          </ac:spMkLst>
        </pc:spChg>
        <pc:spChg chg="add del mod">
          <ac:chgData name="Goh Kheng Xi, Jevan" userId="38b6b64c-cecc-4b78-9228-4ca68902885d" providerId="ADAL" clId="{477F5A11-9F8C-49C1-861F-5D97A5B6B345}" dt="2021-10-30T18:44:58.630" v="3769" actId="478"/>
          <ac:spMkLst>
            <pc:docMk/>
            <pc:sldMk cId="2704550480" sldId="285"/>
            <ac:spMk id="4" creationId="{21245DDE-0AD3-46DF-8CBC-EEB011C8C6D8}"/>
          </ac:spMkLst>
        </pc:spChg>
        <pc:spChg chg="add del mod">
          <ac:chgData name="Goh Kheng Xi, Jevan" userId="38b6b64c-cecc-4b78-9228-4ca68902885d" providerId="ADAL" clId="{477F5A11-9F8C-49C1-861F-5D97A5B6B345}" dt="2021-10-19T15:33:33.621" v="2061" actId="478"/>
          <ac:spMkLst>
            <pc:docMk/>
            <pc:sldMk cId="2704550480" sldId="285"/>
            <ac:spMk id="5" creationId="{5663B97F-D913-456B-9E13-82F890F9F45C}"/>
          </ac:spMkLst>
        </pc:spChg>
        <pc:spChg chg="add mod ord">
          <ac:chgData name="Goh Kheng Xi, Jevan" userId="38b6b64c-cecc-4b78-9228-4ca68902885d" providerId="ADAL" clId="{477F5A11-9F8C-49C1-861F-5D97A5B6B345}" dt="2021-10-19T15:45:22.545" v="2218" actId="1076"/>
          <ac:spMkLst>
            <pc:docMk/>
            <pc:sldMk cId="2704550480" sldId="285"/>
            <ac:spMk id="6" creationId="{D328ED4C-372A-4464-8477-76002449239A}"/>
          </ac:spMkLst>
        </pc:spChg>
        <pc:spChg chg="add mod ord">
          <ac:chgData name="Goh Kheng Xi, Jevan" userId="38b6b64c-cecc-4b78-9228-4ca68902885d" providerId="ADAL" clId="{477F5A11-9F8C-49C1-861F-5D97A5B6B345}" dt="2021-10-19T15:45:16.779" v="2217" actId="1076"/>
          <ac:spMkLst>
            <pc:docMk/>
            <pc:sldMk cId="2704550480" sldId="285"/>
            <ac:spMk id="7" creationId="{D78825EB-F36D-456C-992C-97ED81D66F09}"/>
          </ac:spMkLst>
        </pc:spChg>
        <pc:spChg chg="add mod">
          <ac:chgData name="Goh Kheng Xi, Jevan" userId="38b6b64c-cecc-4b78-9228-4ca68902885d" providerId="ADAL" clId="{477F5A11-9F8C-49C1-861F-5D97A5B6B345}" dt="2021-10-19T15:27:13.394" v="1741" actId="1076"/>
          <ac:spMkLst>
            <pc:docMk/>
            <pc:sldMk cId="2704550480" sldId="285"/>
            <ac:spMk id="8" creationId="{E8ED2315-CEF1-452F-A11D-18F9578C94B5}"/>
          </ac:spMkLst>
        </pc:spChg>
        <pc:spChg chg="add mod">
          <ac:chgData name="Goh Kheng Xi, Jevan" userId="38b6b64c-cecc-4b78-9228-4ca68902885d" providerId="ADAL" clId="{477F5A11-9F8C-49C1-861F-5D97A5B6B345}" dt="2021-10-30T18:44:28.396" v="3765" actId="20577"/>
          <ac:spMkLst>
            <pc:docMk/>
            <pc:sldMk cId="2704550480" sldId="285"/>
            <ac:spMk id="9" creationId="{3219E4FD-2896-48C7-815C-A2EE8FA1D5C9}"/>
          </ac:spMkLst>
        </pc:spChg>
        <pc:spChg chg="add mod">
          <ac:chgData name="Goh Kheng Xi, Jevan" userId="38b6b64c-cecc-4b78-9228-4ca68902885d" providerId="ADAL" clId="{477F5A11-9F8C-49C1-861F-5D97A5B6B345}" dt="2021-10-19T15:45:10.205" v="2216" actId="1076"/>
          <ac:spMkLst>
            <pc:docMk/>
            <pc:sldMk cId="2704550480" sldId="285"/>
            <ac:spMk id="10" creationId="{38BFDB7D-1F58-476A-8F7F-A47AFE42D183}"/>
          </ac:spMkLst>
        </pc:spChg>
        <pc:spChg chg="add del mod">
          <ac:chgData name="Goh Kheng Xi, Jevan" userId="38b6b64c-cecc-4b78-9228-4ca68902885d" providerId="ADAL" clId="{477F5A11-9F8C-49C1-861F-5D97A5B6B345}" dt="2021-10-19T15:24:07.102" v="1582" actId="478"/>
          <ac:spMkLst>
            <pc:docMk/>
            <pc:sldMk cId="2704550480" sldId="285"/>
            <ac:spMk id="11" creationId="{D575704F-7ADB-4B54-AD81-03F3127BFBF4}"/>
          </ac:spMkLst>
        </pc:spChg>
        <pc:spChg chg="add mod">
          <ac:chgData name="Goh Kheng Xi, Jevan" userId="38b6b64c-cecc-4b78-9228-4ca68902885d" providerId="ADAL" clId="{477F5A11-9F8C-49C1-861F-5D97A5B6B345}" dt="2021-10-30T21:22:40.117" v="3819" actId="17032"/>
          <ac:spMkLst>
            <pc:docMk/>
            <pc:sldMk cId="2704550480" sldId="285"/>
            <ac:spMk id="12" creationId="{30FA5AA2-8F25-4A68-A5DF-13CAD00407EE}"/>
          </ac:spMkLst>
        </pc:spChg>
        <pc:spChg chg="add mod">
          <ac:chgData name="Goh Kheng Xi, Jevan" userId="38b6b64c-cecc-4b78-9228-4ca68902885d" providerId="ADAL" clId="{477F5A11-9F8C-49C1-861F-5D97A5B6B345}" dt="2021-10-30T21:21:59.178" v="3815" actId="207"/>
          <ac:spMkLst>
            <pc:docMk/>
            <pc:sldMk cId="2704550480" sldId="285"/>
            <ac:spMk id="13" creationId="{F4DAA657-2451-430D-92EC-813D8F67D4D2}"/>
          </ac:spMkLst>
        </pc:spChg>
        <pc:spChg chg="add mod">
          <ac:chgData name="Goh Kheng Xi, Jevan" userId="38b6b64c-cecc-4b78-9228-4ca68902885d" providerId="ADAL" clId="{477F5A11-9F8C-49C1-861F-5D97A5B6B345}" dt="2021-10-30T21:22:42.229" v="3820" actId="17032"/>
          <ac:spMkLst>
            <pc:docMk/>
            <pc:sldMk cId="2704550480" sldId="285"/>
            <ac:spMk id="14" creationId="{2F4C8330-CC02-480C-B35B-F5DC83B1B7B3}"/>
          </ac:spMkLst>
        </pc:spChg>
        <pc:spChg chg="add mod">
          <ac:chgData name="Goh Kheng Xi, Jevan" userId="38b6b64c-cecc-4b78-9228-4ca68902885d" providerId="ADAL" clId="{477F5A11-9F8C-49C1-861F-5D97A5B6B345}" dt="2021-10-30T21:22:34.946" v="3818" actId="207"/>
          <ac:spMkLst>
            <pc:docMk/>
            <pc:sldMk cId="2704550480" sldId="285"/>
            <ac:spMk id="15" creationId="{841AEF61-2A43-4FD7-A8BB-D6A4A9071D5C}"/>
          </ac:spMkLst>
        </pc:spChg>
        <pc:spChg chg="add mod">
          <ac:chgData name="Goh Kheng Xi, Jevan" userId="38b6b64c-cecc-4b78-9228-4ca68902885d" providerId="ADAL" clId="{477F5A11-9F8C-49C1-861F-5D97A5B6B345}" dt="2021-10-19T15:46:36.657" v="2225" actId="1076"/>
          <ac:spMkLst>
            <pc:docMk/>
            <pc:sldMk cId="2704550480" sldId="285"/>
            <ac:spMk id="16" creationId="{7056F618-6B11-4229-AF6C-E6FA2C97D4FE}"/>
          </ac:spMkLst>
        </pc:spChg>
        <pc:spChg chg="add del mod">
          <ac:chgData name="Goh Kheng Xi, Jevan" userId="38b6b64c-cecc-4b78-9228-4ca68902885d" providerId="ADAL" clId="{477F5A11-9F8C-49C1-861F-5D97A5B6B345}" dt="2021-10-19T15:35:58.093" v="2141" actId="478"/>
          <ac:spMkLst>
            <pc:docMk/>
            <pc:sldMk cId="2704550480" sldId="285"/>
            <ac:spMk id="17" creationId="{58C3F490-E039-4C36-983A-16151AE90433}"/>
          </ac:spMkLst>
        </pc:spChg>
        <pc:spChg chg="add mod">
          <ac:chgData name="Goh Kheng Xi, Jevan" userId="38b6b64c-cecc-4b78-9228-4ca68902885d" providerId="ADAL" clId="{477F5A11-9F8C-49C1-861F-5D97A5B6B345}" dt="2021-10-19T15:46:48.599" v="2229" actId="1076"/>
          <ac:spMkLst>
            <pc:docMk/>
            <pc:sldMk cId="2704550480" sldId="285"/>
            <ac:spMk id="18" creationId="{1AC16607-F6FB-448B-B0A8-909378720B6F}"/>
          </ac:spMkLst>
        </pc:spChg>
        <pc:spChg chg="add del mod">
          <ac:chgData name="Goh Kheng Xi, Jevan" userId="38b6b64c-cecc-4b78-9228-4ca68902885d" providerId="ADAL" clId="{477F5A11-9F8C-49C1-861F-5D97A5B6B345}" dt="2021-10-19T15:38:26.100" v="2165" actId="478"/>
          <ac:spMkLst>
            <pc:docMk/>
            <pc:sldMk cId="2704550480" sldId="285"/>
            <ac:spMk id="19" creationId="{E828B350-5485-435B-914B-10864504DAD2}"/>
          </ac:spMkLst>
        </pc:spChg>
        <pc:spChg chg="add mod">
          <ac:chgData name="Goh Kheng Xi, Jevan" userId="38b6b64c-cecc-4b78-9228-4ca68902885d" providerId="ADAL" clId="{477F5A11-9F8C-49C1-861F-5D97A5B6B345}" dt="2021-10-30T21:22:25.186" v="3817" actId="207"/>
          <ac:spMkLst>
            <pc:docMk/>
            <pc:sldMk cId="2704550480" sldId="285"/>
            <ac:spMk id="20" creationId="{33C14BB8-F358-4AAE-AD82-107516B6DEE3}"/>
          </ac:spMkLst>
        </pc:spChg>
        <pc:spChg chg="add mod">
          <ac:chgData name="Goh Kheng Xi, Jevan" userId="38b6b64c-cecc-4b78-9228-4ca68902885d" providerId="ADAL" clId="{477F5A11-9F8C-49C1-861F-5D97A5B6B345}" dt="2021-10-19T15:48:57.319" v="2250" actId="1076"/>
          <ac:spMkLst>
            <pc:docMk/>
            <pc:sldMk cId="2704550480" sldId="285"/>
            <ac:spMk id="21" creationId="{15436B1F-770B-407E-BE59-8C5D7BD16654}"/>
          </ac:spMkLst>
        </pc:spChg>
        <pc:spChg chg="add mod">
          <ac:chgData name="Goh Kheng Xi, Jevan" userId="38b6b64c-cecc-4b78-9228-4ca68902885d" providerId="ADAL" clId="{477F5A11-9F8C-49C1-861F-5D97A5B6B345}" dt="2021-10-19T15:49:36.694" v="2265" actId="1036"/>
          <ac:spMkLst>
            <pc:docMk/>
            <pc:sldMk cId="2704550480" sldId="285"/>
            <ac:spMk id="22" creationId="{4333CA36-9911-46A9-A917-051F48B08ED0}"/>
          </ac:spMkLst>
        </pc:spChg>
        <pc:spChg chg="add del mod">
          <ac:chgData name="Goh Kheng Xi, Jevan" userId="38b6b64c-cecc-4b78-9228-4ca68902885d" providerId="ADAL" clId="{477F5A11-9F8C-49C1-861F-5D97A5B6B345}" dt="2021-10-19T15:33:08.483" v="2054"/>
          <ac:spMkLst>
            <pc:docMk/>
            <pc:sldMk cId="2704550480" sldId="285"/>
            <ac:spMk id="23" creationId="{714EB033-2CE2-4618-A8EF-273DF4C1A1BB}"/>
          </ac:spMkLst>
        </pc:spChg>
        <pc:spChg chg="add mod">
          <ac:chgData name="Goh Kheng Xi, Jevan" userId="38b6b64c-cecc-4b78-9228-4ca68902885d" providerId="ADAL" clId="{477F5A11-9F8C-49C1-861F-5D97A5B6B345}" dt="2021-10-19T15:43:44.851" v="2197" actId="1076"/>
          <ac:spMkLst>
            <pc:docMk/>
            <pc:sldMk cId="2704550480" sldId="285"/>
            <ac:spMk id="24" creationId="{F6A9D711-577E-41BF-B964-8828B7B7E337}"/>
          </ac:spMkLst>
        </pc:spChg>
        <pc:spChg chg="add mod">
          <ac:chgData name="Goh Kheng Xi, Jevan" userId="38b6b64c-cecc-4b78-9228-4ca68902885d" providerId="ADAL" clId="{477F5A11-9F8C-49C1-861F-5D97A5B6B345}" dt="2021-10-30T18:48:13.110" v="3798" actId="21"/>
          <ac:spMkLst>
            <pc:docMk/>
            <pc:sldMk cId="2704550480" sldId="285"/>
            <ac:spMk id="25" creationId="{1661B0F7-7666-47CA-8709-138B8DA8EA1E}"/>
          </ac:spMkLst>
        </pc:spChg>
        <pc:spChg chg="add mod">
          <ac:chgData name="Goh Kheng Xi, Jevan" userId="38b6b64c-cecc-4b78-9228-4ca68902885d" providerId="ADAL" clId="{477F5A11-9F8C-49C1-861F-5D97A5B6B345}" dt="2021-10-19T15:44:06.187" v="2202" actId="1076"/>
          <ac:spMkLst>
            <pc:docMk/>
            <pc:sldMk cId="2704550480" sldId="285"/>
            <ac:spMk id="26" creationId="{7B80854A-F012-4F09-9D8A-24D51D1CF156}"/>
          </ac:spMkLst>
        </pc:spChg>
        <pc:spChg chg="add mod">
          <ac:chgData name="Goh Kheng Xi, Jevan" userId="38b6b64c-cecc-4b78-9228-4ca68902885d" providerId="ADAL" clId="{477F5A11-9F8C-49C1-861F-5D97A5B6B345}" dt="2021-10-19T15:47:13.749" v="2236" actId="14100"/>
          <ac:spMkLst>
            <pc:docMk/>
            <pc:sldMk cId="2704550480" sldId="285"/>
            <ac:spMk id="27" creationId="{1D3F9EEE-7ACB-4FD7-A739-5EB0885F851A}"/>
          </ac:spMkLst>
        </pc:spChg>
        <pc:spChg chg="add mod">
          <ac:chgData name="Goh Kheng Xi, Jevan" userId="38b6b64c-cecc-4b78-9228-4ca68902885d" providerId="ADAL" clId="{477F5A11-9F8C-49C1-861F-5D97A5B6B345}" dt="2021-10-30T21:22:01.864" v="3816" actId="207"/>
          <ac:spMkLst>
            <pc:docMk/>
            <pc:sldMk cId="2704550480" sldId="285"/>
            <ac:spMk id="28" creationId="{C67CD222-258B-4273-B278-D605CEE59C45}"/>
          </ac:spMkLst>
        </pc:spChg>
        <pc:spChg chg="add mod">
          <ac:chgData name="Goh Kheng Xi, Jevan" userId="38b6b64c-cecc-4b78-9228-4ca68902885d" providerId="ADAL" clId="{477F5A11-9F8C-49C1-861F-5D97A5B6B345}" dt="2021-10-19T15:47:07.945" v="2233" actId="1076"/>
          <ac:spMkLst>
            <pc:docMk/>
            <pc:sldMk cId="2704550480" sldId="285"/>
            <ac:spMk id="29" creationId="{21C5425E-F1AC-45F0-B358-CE0F419E3625}"/>
          </ac:spMkLst>
        </pc:spChg>
        <pc:spChg chg="add mod">
          <ac:chgData name="Goh Kheng Xi, Jevan" userId="38b6b64c-cecc-4b78-9228-4ca68902885d" providerId="ADAL" clId="{477F5A11-9F8C-49C1-861F-5D97A5B6B345}" dt="2021-10-19T15:48:33.603" v="2243" actId="1076"/>
          <ac:spMkLst>
            <pc:docMk/>
            <pc:sldMk cId="2704550480" sldId="285"/>
            <ac:spMk id="30" creationId="{2A16B38E-0418-4DF8-A449-C6DEF8B9A4A4}"/>
          </ac:spMkLst>
        </pc:spChg>
        <pc:spChg chg="add mod">
          <ac:chgData name="Goh Kheng Xi, Jevan" userId="38b6b64c-cecc-4b78-9228-4ca68902885d" providerId="ADAL" clId="{477F5A11-9F8C-49C1-861F-5D97A5B6B345}" dt="2021-10-19T15:48:35.676" v="2244" actId="1076"/>
          <ac:spMkLst>
            <pc:docMk/>
            <pc:sldMk cId="2704550480" sldId="285"/>
            <ac:spMk id="31" creationId="{370A232B-3484-4797-9537-60BDE7E1BCF9}"/>
          </ac:spMkLst>
        </pc:spChg>
        <pc:spChg chg="add mod">
          <ac:chgData name="Goh Kheng Xi, Jevan" userId="38b6b64c-cecc-4b78-9228-4ca68902885d" providerId="ADAL" clId="{477F5A11-9F8C-49C1-861F-5D97A5B6B345}" dt="2021-10-19T15:48:33.603" v="2243" actId="1076"/>
          <ac:spMkLst>
            <pc:docMk/>
            <pc:sldMk cId="2704550480" sldId="285"/>
            <ac:spMk id="32" creationId="{E3F8F801-DA1A-4DE4-AC2F-27D6055A39A4}"/>
          </ac:spMkLst>
        </pc:spChg>
        <pc:spChg chg="add mod">
          <ac:chgData name="Goh Kheng Xi, Jevan" userId="38b6b64c-cecc-4b78-9228-4ca68902885d" providerId="ADAL" clId="{477F5A11-9F8C-49C1-861F-5D97A5B6B345}" dt="2021-10-30T18:48:26.540" v="3802" actId="1076"/>
          <ac:spMkLst>
            <pc:docMk/>
            <pc:sldMk cId="2704550480" sldId="285"/>
            <ac:spMk id="39" creationId="{94F65A2A-7217-4EB0-9DE7-3C8933DEF98F}"/>
          </ac:spMkLst>
        </pc:spChg>
        <pc:spChg chg="add mod">
          <ac:chgData name="Goh Kheng Xi, Jevan" userId="38b6b64c-cecc-4b78-9228-4ca68902885d" providerId="ADAL" clId="{477F5A11-9F8C-49C1-861F-5D97A5B6B345}" dt="2021-10-30T18:48:37.039" v="3814" actId="1076"/>
          <ac:spMkLst>
            <pc:docMk/>
            <pc:sldMk cId="2704550480" sldId="285"/>
            <ac:spMk id="41" creationId="{BC0C0CFD-209D-499D-9224-59460D89E378}"/>
          </ac:spMkLst>
        </pc:spChg>
        <pc:graphicFrameChg chg="add del modGraphic">
          <ac:chgData name="Goh Kheng Xi, Jevan" userId="38b6b64c-cecc-4b78-9228-4ca68902885d" providerId="ADAL" clId="{477F5A11-9F8C-49C1-861F-5D97A5B6B345}" dt="2021-10-19T15:12:21.683" v="912" actId="1032"/>
          <ac:graphicFrameMkLst>
            <pc:docMk/>
            <pc:sldMk cId="2704550480" sldId="285"/>
            <ac:graphicFrameMk id="4" creationId="{4A360671-A632-4F12-AC21-5E0FDDBED793}"/>
          </ac:graphicFrameMkLst>
        </pc:graphicFrameChg>
        <pc:cxnChg chg="add del mod">
          <ac:chgData name="Goh Kheng Xi, Jevan" userId="38b6b64c-cecc-4b78-9228-4ca68902885d" providerId="ADAL" clId="{477F5A11-9F8C-49C1-861F-5D97A5B6B345}" dt="2021-10-19T15:43:53.139" v="2200" actId="478"/>
          <ac:cxnSpMkLst>
            <pc:docMk/>
            <pc:sldMk cId="2704550480" sldId="285"/>
            <ac:cxnSpMk id="34" creationId="{952C53A8-ED36-4D63-A76C-C68284E37254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37" creationId="{C650339F-34A2-4BFE-9B1A-0A4D75DF1F06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40" creationId="{A70646E9-D92F-497D-A55E-D5D3F5809167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47" creationId="{3D2965B2-88A6-4050-9A3F-BA43C030983F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50" creationId="{29435E31-13C7-422E-9D4F-D20C0590FD2E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53" creationId="{4705ABBE-E3DD-428E-B3BE-0B282911C77A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56" creationId="{AB368D3B-F967-4FB7-9010-C8C2754DB923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58" creationId="{9D5A20A9-2667-471C-B9DA-E52A06E8A1C8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61" creationId="{43C4ABFE-193F-431A-9D9B-60264AD6ABD9}"/>
          </ac:cxnSpMkLst>
        </pc:cxnChg>
        <pc:cxnChg chg="add del mod">
          <ac:chgData name="Goh Kheng Xi, Jevan" userId="38b6b64c-cecc-4b78-9228-4ca68902885d" providerId="ADAL" clId="{477F5A11-9F8C-49C1-861F-5D97A5B6B345}" dt="2021-10-19T15:49:40.767" v="2266" actId="478"/>
          <ac:cxnSpMkLst>
            <pc:docMk/>
            <pc:sldMk cId="2704550480" sldId="285"/>
            <ac:cxnSpMk id="62" creationId="{8A7E2A23-CE62-48CE-8953-F1278F56AAAC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65" creationId="{12C3B954-660D-4A9F-A623-47F77C742E48}"/>
          </ac:cxnSpMkLst>
        </pc:cxnChg>
        <pc:cxnChg chg="add mod">
          <ac:chgData name="Goh Kheng Xi, Jevan" userId="38b6b64c-cecc-4b78-9228-4ca68902885d" providerId="ADAL" clId="{477F5A11-9F8C-49C1-861F-5D97A5B6B345}" dt="2021-10-19T15:50:35.976" v="2274" actId="692"/>
          <ac:cxnSpMkLst>
            <pc:docMk/>
            <pc:sldMk cId="2704550480" sldId="285"/>
            <ac:cxnSpMk id="69" creationId="{B97FB89F-E2FC-4E0C-847B-50178513C059}"/>
          </ac:cxnSpMkLst>
        </pc:cxnChg>
      </pc:sldChg>
      <pc:sldChg chg="addSp delSp modSp new mod">
        <pc:chgData name="Goh Kheng Xi, Jevan" userId="38b6b64c-cecc-4b78-9228-4ca68902885d" providerId="ADAL" clId="{477F5A11-9F8C-49C1-861F-5D97A5B6B345}" dt="2021-10-19T16:42:04.244" v="2668" actId="1076"/>
        <pc:sldMkLst>
          <pc:docMk/>
          <pc:sldMk cId="2753488490" sldId="286"/>
        </pc:sldMkLst>
        <pc:spChg chg="mod">
          <ac:chgData name="Goh Kheng Xi, Jevan" userId="38b6b64c-cecc-4b78-9228-4ca68902885d" providerId="ADAL" clId="{477F5A11-9F8C-49C1-861F-5D97A5B6B345}" dt="2021-10-19T15:51:11.758" v="2283" actId="20577"/>
          <ac:spMkLst>
            <pc:docMk/>
            <pc:sldMk cId="2753488490" sldId="286"/>
            <ac:spMk id="2" creationId="{FC6EF3F1-F042-403B-B22A-F4143BCF01AA}"/>
          </ac:spMkLst>
        </pc:spChg>
        <pc:spChg chg="mod">
          <ac:chgData name="Goh Kheng Xi, Jevan" userId="38b6b64c-cecc-4b78-9228-4ca68902885d" providerId="ADAL" clId="{477F5A11-9F8C-49C1-861F-5D97A5B6B345}" dt="2021-10-19T15:53:23.191" v="2486" actId="20577"/>
          <ac:spMkLst>
            <pc:docMk/>
            <pc:sldMk cId="2753488490" sldId="286"/>
            <ac:spMk id="3" creationId="{A9F13170-CDD3-4A82-A143-B17FA1B7C3FC}"/>
          </ac:spMkLst>
        </pc:spChg>
        <pc:spChg chg="add mod">
          <ac:chgData name="Goh Kheng Xi, Jevan" userId="38b6b64c-cecc-4b78-9228-4ca68902885d" providerId="ADAL" clId="{477F5A11-9F8C-49C1-861F-5D97A5B6B345}" dt="2021-10-19T15:51:34.538" v="2301" actId="1076"/>
          <ac:spMkLst>
            <pc:docMk/>
            <pc:sldMk cId="2753488490" sldId="286"/>
            <ac:spMk id="4" creationId="{29C1B655-C6D6-4343-A963-3C030340C19E}"/>
          </ac:spMkLst>
        </pc:spChg>
        <pc:picChg chg="add del mod ord">
          <ac:chgData name="Goh Kheng Xi, Jevan" userId="38b6b64c-cecc-4b78-9228-4ca68902885d" providerId="ADAL" clId="{477F5A11-9F8C-49C1-861F-5D97A5B6B345}" dt="2021-10-19T16:42:04.244" v="2668" actId="1076"/>
          <ac:picMkLst>
            <pc:docMk/>
            <pc:sldMk cId="2753488490" sldId="286"/>
            <ac:picMk id="5" creationId="{4C7BDBE2-0DC4-4760-A84C-B62F6889862F}"/>
          </ac:picMkLst>
        </pc:picChg>
      </pc:sldChg>
      <pc:sldChg chg="addSp delSp modSp new mod">
        <pc:chgData name="Goh Kheng Xi, Jevan" userId="38b6b64c-cecc-4b78-9228-4ca68902885d" providerId="ADAL" clId="{477F5A11-9F8C-49C1-861F-5D97A5B6B345}" dt="2021-10-19T17:28:30.658" v="3634" actId="1076"/>
        <pc:sldMkLst>
          <pc:docMk/>
          <pc:sldMk cId="4228307398" sldId="287"/>
        </pc:sldMkLst>
        <pc:spChg chg="mod">
          <ac:chgData name="Goh Kheng Xi, Jevan" userId="38b6b64c-cecc-4b78-9228-4ca68902885d" providerId="ADAL" clId="{477F5A11-9F8C-49C1-861F-5D97A5B6B345}" dt="2021-10-19T15:54:32.633" v="2497" actId="20577"/>
          <ac:spMkLst>
            <pc:docMk/>
            <pc:sldMk cId="4228307398" sldId="287"/>
            <ac:spMk id="2" creationId="{6AB78832-7A4A-419C-8D2B-A9F41EF202AB}"/>
          </ac:spMkLst>
        </pc:spChg>
        <pc:spChg chg="add mod">
          <ac:chgData name="Goh Kheng Xi, Jevan" userId="38b6b64c-cecc-4b78-9228-4ca68902885d" providerId="ADAL" clId="{477F5A11-9F8C-49C1-861F-5D97A5B6B345}" dt="2021-10-19T16:33:17.772" v="2635" actId="1076"/>
          <ac:spMkLst>
            <pc:docMk/>
            <pc:sldMk cId="4228307398" sldId="287"/>
            <ac:spMk id="4" creationId="{D150D5ED-4D49-4902-B138-84B80A64DE55}"/>
          </ac:spMkLst>
        </pc:spChg>
        <pc:graphicFrameChg chg="mod modGraphic">
          <ac:chgData name="Goh Kheng Xi, Jevan" userId="38b6b64c-cecc-4b78-9228-4ca68902885d" providerId="ADAL" clId="{477F5A11-9F8C-49C1-861F-5D97A5B6B345}" dt="2021-10-19T17:28:30.658" v="3634" actId="1076"/>
          <ac:graphicFrameMkLst>
            <pc:docMk/>
            <pc:sldMk cId="4228307398" sldId="287"/>
            <ac:graphicFrameMk id="5" creationId="{1128CD7D-E115-42BC-BAF8-19D177A0DC5C}"/>
          </ac:graphicFrameMkLst>
        </pc:graphicFrameChg>
        <pc:picChg chg="del mod">
          <ac:chgData name="Goh Kheng Xi, Jevan" userId="38b6b64c-cecc-4b78-9228-4ca68902885d" providerId="ADAL" clId="{477F5A11-9F8C-49C1-861F-5D97A5B6B345}" dt="2021-10-19T16:40:02.795" v="2638" actId="21"/>
          <ac:picMkLst>
            <pc:docMk/>
            <pc:sldMk cId="4228307398" sldId="287"/>
            <ac:picMk id="6" creationId="{5CB7600A-2FCB-4BA2-AD3D-A20EDD7A70D6}"/>
          </ac:picMkLst>
        </pc:picChg>
        <pc:picChg chg="del mod">
          <ac:chgData name="Goh Kheng Xi, Jevan" userId="38b6b64c-cecc-4b78-9228-4ca68902885d" providerId="ADAL" clId="{477F5A11-9F8C-49C1-861F-5D97A5B6B345}" dt="2021-10-19T16:42:13.418" v="2670" actId="21"/>
          <ac:picMkLst>
            <pc:docMk/>
            <pc:sldMk cId="4228307398" sldId="287"/>
            <ac:picMk id="7" creationId="{439E81AE-E770-4B81-87D9-DD8AD0BE9ECC}"/>
          </ac:picMkLst>
        </pc:picChg>
        <pc:picChg chg="del mod">
          <ac:chgData name="Goh Kheng Xi, Jevan" userId="38b6b64c-cecc-4b78-9228-4ca68902885d" providerId="ADAL" clId="{477F5A11-9F8C-49C1-861F-5D97A5B6B345}" dt="2021-10-19T16:42:13.418" v="2670" actId="21"/>
          <ac:picMkLst>
            <pc:docMk/>
            <pc:sldMk cId="4228307398" sldId="287"/>
            <ac:picMk id="8" creationId="{FC5C31D5-D3C2-4DC4-B7DF-55A10171D881}"/>
          </ac:picMkLst>
        </pc:picChg>
      </pc:sldChg>
      <pc:sldChg chg="addSp delSp modSp new mod">
        <pc:chgData name="Goh Kheng Xi, Jevan" userId="38b6b64c-cecc-4b78-9228-4ca68902885d" providerId="ADAL" clId="{477F5A11-9F8C-49C1-861F-5D97A5B6B345}" dt="2021-10-19T16:42:36.840" v="2682" actId="1076"/>
        <pc:sldMkLst>
          <pc:docMk/>
          <pc:sldMk cId="3561378311" sldId="288"/>
        </pc:sldMkLst>
        <pc:spChg chg="del mod">
          <ac:chgData name="Goh Kheng Xi, Jevan" userId="38b6b64c-cecc-4b78-9228-4ca68902885d" providerId="ADAL" clId="{477F5A11-9F8C-49C1-861F-5D97A5B6B345}" dt="2021-10-19T16:42:29.092" v="2678" actId="478"/>
          <ac:spMkLst>
            <pc:docMk/>
            <pc:sldMk cId="3561378311" sldId="288"/>
            <ac:spMk id="2" creationId="{1CE649A1-DCFA-4818-8E82-2853DD600040}"/>
          </ac:spMkLst>
        </pc:spChg>
        <pc:spChg chg="del">
          <ac:chgData name="Goh Kheng Xi, Jevan" userId="38b6b64c-cecc-4b78-9228-4ca68902885d" providerId="ADAL" clId="{477F5A11-9F8C-49C1-861F-5D97A5B6B345}" dt="2021-10-19T16:42:27.946" v="2677" actId="478"/>
          <ac:spMkLst>
            <pc:docMk/>
            <pc:sldMk cId="3561378311" sldId="288"/>
            <ac:spMk id="3" creationId="{CFCFB6E4-A385-4BCE-B1AC-EF1E6609399A}"/>
          </ac:spMkLst>
        </pc:spChg>
        <pc:picChg chg="add mod">
          <ac:chgData name="Goh Kheng Xi, Jevan" userId="38b6b64c-cecc-4b78-9228-4ca68902885d" providerId="ADAL" clId="{477F5A11-9F8C-49C1-861F-5D97A5B6B345}" dt="2021-10-19T16:42:36.840" v="2682" actId="1076"/>
          <ac:picMkLst>
            <pc:docMk/>
            <pc:sldMk cId="3561378311" sldId="288"/>
            <ac:picMk id="4" creationId="{D270CA21-E99E-4B12-B429-F365E38A0247}"/>
          </ac:picMkLst>
        </pc:picChg>
        <pc:picChg chg="add mod">
          <ac:chgData name="Goh Kheng Xi, Jevan" userId="38b6b64c-cecc-4b78-9228-4ca68902885d" providerId="ADAL" clId="{477F5A11-9F8C-49C1-861F-5D97A5B6B345}" dt="2021-10-19T16:42:31.370" v="2680" actId="1076"/>
          <ac:picMkLst>
            <pc:docMk/>
            <pc:sldMk cId="3561378311" sldId="288"/>
            <ac:picMk id="5" creationId="{4B0E4876-2336-46F7-B06C-5F4FAFBE090C}"/>
          </ac:picMkLst>
        </pc:picChg>
      </pc:sldChg>
      <pc:sldChg chg="addSp delSp modSp new add del mod">
        <pc:chgData name="Goh Kheng Xi, Jevan" userId="38b6b64c-cecc-4b78-9228-4ca68902885d" providerId="ADAL" clId="{477F5A11-9F8C-49C1-861F-5D97A5B6B345}" dt="2021-10-19T16:50:13.948" v="2835" actId="1076"/>
        <pc:sldMkLst>
          <pc:docMk/>
          <pc:sldMk cId="2073846976" sldId="289"/>
        </pc:sldMkLst>
        <pc:spChg chg="mod">
          <ac:chgData name="Goh Kheng Xi, Jevan" userId="38b6b64c-cecc-4b78-9228-4ca68902885d" providerId="ADAL" clId="{477F5A11-9F8C-49C1-861F-5D97A5B6B345}" dt="2021-10-19T16:43:53.380" v="2688" actId="20577"/>
          <ac:spMkLst>
            <pc:docMk/>
            <pc:sldMk cId="2073846976" sldId="289"/>
            <ac:spMk id="2" creationId="{F098DCF6-1B8C-4B97-B7D4-7D28DB7A9879}"/>
          </ac:spMkLst>
        </pc:spChg>
        <pc:spChg chg="mod">
          <ac:chgData name="Goh Kheng Xi, Jevan" userId="38b6b64c-cecc-4b78-9228-4ca68902885d" providerId="ADAL" clId="{477F5A11-9F8C-49C1-861F-5D97A5B6B345}" dt="2021-10-19T16:47:03.390" v="2807" actId="20577"/>
          <ac:spMkLst>
            <pc:docMk/>
            <pc:sldMk cId="2073846976" sldId="289"/>
            <ac:spMk id="3" creationId="{F3879126-A21E-4A41-A328-25AB1AA3D4BB}"/>
          </ac:spMkLst>
        </pc:spChg>
        <pc:spChg chg="add mod">
          <ac:chgData name="Goh Kheng Xi, Jevan" userId="38b6b64c-cecc-4b78-9228-4ca68902885d" providerId="ADAL" clId="{477F5A11-9F8C-49C1-861F-5D97A5B6B345}" dt="2021-10-19T16:44:05.178" v="2705" actId="20577"/>
          <ac:spMkLst>
            <pc:docMk/>
            <pc:sldMk cId="2073846976" sldId="289"/>
            <ac:spMk id="4" creationId="{B69B26B2-47B8-4893-AA74-4387BF4A1F3E}"/>
          </ac:spMkLst>
        </pc:spChg>
        <pc:spChg chg="add mod">
          <ac:chgData name="Goh Kheng Xi, Jevan" userId="38b6b64c-cecc-4b78-9228-4ca68902885d" providerId="ADAL" clId="{477F5A11-9F8C-49C1-861F-5D97A5B6B345}" dt="2021-10-19T16:47:34.977" v="2809" actId="14100"/>
          <ac:spMkLst>
            <pc:docMk/>
            <pc:sldMk cId="2073846976" sldId="289"/>
            <ac:spMk id="6" creationId="{BC025289-B9C7-4DEA-9D9F-9A0E796AF91E}"/>
          </ac:spMkLst>
        </pc:spChg>
        <pc:spChg chg="add del">
          <ac:chgData name="Goh Kheng Xi, Jevan" userId="38b6b64c-cecc-4b78-9228-4ca68902885d" providerId="ADAL" clId="{477F5A11-9F8C-49C1-861F-5D97A5B6B345}" dt="2021-10-19T16:47:45.666" v="2811" actId="478"/>
          <ac:spMkLst>
            <pc:docMk/>
            <pc:sldMk cId="2073846976" sldId="289"/>
            <ac:spMk id="7" creationId="{4E0631D7-A548-4D59-919B-3B316B51F67C}"/>
          </ac:spMkLst>
        </pc:spChg>
        <pc:picChg chg="add del mod">
          <ac:chgData name="Goh Kheng Xi, Jevan" userId="38b6b64c-cecc-4b78-9228-4ca68902885d" providerId="ADAL" clId="{477F5A11-9F8C-49C1-861F-5D97A5B6B345}" dt="2021-10-19T16:48:43.365" v="2814" actId="478"/>
          <ac:picMkLst>
            <pc:docMk/>
            <pc:sldMk cId="2073846976" sldId="289"/>
            <ac:picMk id="5" creationId="{9DA3A523-3724-438F-8AC0-6A21828072A9}"/>
          </ac:picMkLst>
        </pc:picChg>
        <pc:picChg chg="mod">
          <ac:chgData name="Goh Kheng Xi, Jevan" userId="38b6b64c-cecc-4b78-9228-4ca68902885d" providerId="ADAL" clId="{477F5A11-9F8C-49C1-861F-5D97A5B6B345}" dt="2021-10-19T16:50:13.948" v="2835" actId="1076"/>
          <ac:picMkLst>
            <pc:docMk/>
            <pc:sldMk cId="2073846976" sldId="289"/>
            <ac:picMk id="8" creationId="{FECBC86B-091B-4353-8C19-9C5056B0878A}"/>
          </ac:picMkLst>
        </pc:picChg>
        <pc:picChg chg="add del mod">
          <ac:chgData name="Goh Kheng Xi, Jevan" userId="38b6b64c-cecc-4b78-9228-4ca68902885d" providerId="ADAL" clId="{477F5A11-9F8C-49C1-861F-5D97A5B6B345}" dt="2021-10-19T16:49:25.656" v="2824" actId="478"/>
          <ac:picMkLst>
            <pc:docMk/>
            <pc:sldMk cId="2073846976" sldId="289"/>
            <ac:picMk id="10" creationId="{048388AE-D51D-4D5E-A913-2C5C6E89C594}"/>
          </ac:picMkLst>
        </pc:picChg>
        <pc:picChg chg="add mod modCrop">
          <ac:chgData name="Goh Kheng Xi, Jevan" userId="38b6b64c-cecc-4b78-9228-4ca68902885d" providerId="ADAL" clId="{477F5A11-9F8C-49C1-861F-5D97A5B6B345}" dt="2021-10-19T16:50:10.956" v="2834" actId="1076"/>
          <ac:picMkLst>
            <pc:docMk/>
            <pc:sldMk cId="2073846976" sldId="289"/>
            <ac:picMk id="12" creationId="{A9A316BC-9132-456F-ABE6-6081A3DAA7A3}"/>
          </ac:picMkLst>
        </pc:picChg>
      </pc:sldChg>
      <pc:sldChg chg="modSp new mod">
        <pc:chgData name="Goh Kheng Xi, Jevan" userId="38b6b64c-cecc-4b78-9228-4ca68902885d" providerId="ADAL" clId="{477F5A11-9F8C-49C1-861F-5D97A5B6B345}" dt="2021-10-19T17:08:29.621" v="3242" actId="20577"/>
        <pc:sldMkLst>
          <pc:docMk/>
          <pc:sldMk cId="4153903850" sldId="290"/>
        </pc:sldMkLst>
        <pc:spChg chg="mod">
          <ac:chgData name="Goh Kheng Xi, Jevan" userId="38b6b64c-cecc-4b78-9228-4ca68902885d" providerId="ADAL" clId="{477F5A11-9F8C-49C1-861F-5D97A5B6B345}" dt="2021-10-19T16:51:16.651" v="2875" actId="20577"/>
          <ac:spMkLst>
            <pc:docMk/>
            <pc:sldMk cId="4153903850" sldId="290"/>
            <ac:spMk id="2" creationId="{9B230935-F0F1-448F-9735-39E264B8F095}"/>
          </ac:spMkLst>
        </pc:spChg>
        <pc:spChg chg="mod">
          <ac:chgData name="Goh Kheng Xi, Jevan" userId="38b6b64c-cecc-4b78-9228-4ca68902885d" providerId="ADAL" clId="{477F5A11-9F8C-49C1-861F-5D97A5B6B345}" dt="2021-10-19T17:08:29.621" v="3242" actId="20577"/>
          <ac:spMkLst>
            <pc:docMk/>
            <pc:sldMk cId="4153903850" sldId="290"/>
            <ac:spMk id="3" creationId="{70633B72-3958-4326-A63B-EB852C68D0A3}"/>
          </ac:spMkLst>
        </pc:spChg>
      </pc:sldChg>
      <pc:sldChg chg="addSp delSp modSp new mod">
        <pc:chgData name="Goh Kheng Xi, Jevan" userId="38b6b64c-cecc-4b78-9228-4ca68902885d" providerId="ADAL" clId="{477F5A11-9F8C-49C1-861F-5D97A5B6B345}" dt="2021-10-19T17:25:19.047" v="3633" actId="1076"/>
        <pc:sldMkLst>
          <pc:docMk/>
          <pc:sldMk cId="182760607" sldId="291"/>
        </pc:sldMkLst>
        <pc:spChg chg="mod">
          <ac:chgData name="Goh Kheng Xi, Jevan" userId="38b6b64c-cecc-4b78-9228-4ca68902885d" providerId="ADAL" clId="{477F5A11-9F8C-49C1-861F-5D97A5B6B345}" dt="2021-10-19T17:19:26.997" v="3519" actId="20577"/>
          <ac:spMkLst>
            <pc:docMk/>
            <pc:sldMk cId="182760607" sldId="291"/>
            <ac:spMk id="2" creationId="{4F3207B9-9A4D-41DA-B26B-192B87EB926E}"/>
          </ac:spMkLst>
        </pc:spChg>
        <pc:spChg chg="del">
          <ac:chgData name="Goh Kheng Xi, Jevan" userId="38b6b64c-cecc-4b78-9228-4ca68902885d" providerId="ADAL" clId="{477F5A11-9F8C-49C1-861F-5D97A5B6B345}" dt="2021-10-19T17:19:38.938" v="3520" actId="478"/>
          <ac:spMkLst>
            <pc:docMk/>
            <pc:sldMk cId="182760607" sldId="291"/>
            <ac:spMk id="3" creationId="{5B37297D-D963-463C-BA5D-2CCF5ED6BA2D}"/>
          </ac:spMkLst>
        </pc:spChg>
        <pc:spChg chg="add mod">
          <ac:chgData name="Goh Kheng Xi, Jevan" userId="38b6b64c-cecc-4b78-9228-4ca68902885d" providerId="ADAL" clId="{477F5A11-9F8C-49C1-861F-5D97A5B6B345}" dt="2021-10-19T17:20:52.866" v="3533" actId="1076"/>
          <ac:spMkLst>
            <pc:docMk/>
            <pc:sldMk cId="182760607" sldId="291"/>
            <ac:spMk id="4" creationId="{875F2E29-E133-462F-AB60-42A0F9CCFD22}"/>
          </ac:spMkLst>
        </pc:spChg>
        <pc:spChg chg="add mod">
          <ac:chgData name="Goh Kheng Xi, Jevan" userId="38b6b64c-cecc-4b78-9228-4ca68902885d" providerId="ADAL" clId="{477F5A11-9F8C-49C1-861F-5D97A5B6B345}" dt="2021-10-19T17:20:52.866" v="3533" actId="1076"/>
          <ac:spMkLst>
            <pc:docMk/>
            <pc:sldMk cId="182760607" sldId="291"/>
            <ac:spMk id="5" creationId="{89ECE653-1DB5-4657-B329-63D3B890AE04}"/>
          </ac:spMkLst>
        </pc:spChg>
        <pc:spChg chg="add mod">
          <ac:chgData name="Goh Kheng Xi, Jevan" userId="38b6b64c-cecc-4b78-9228-4ca68902885d" providerId="ADAL" clId="{477F5A11-9F8C-49C1-861F-5D97A5B6B345}" dt="2021-10-19T17:21:47.832" v="3545" actId="1076"/>
          <ac:spMkLst>
            <pc:docMk/>
            <pc:sldMk cId="182760607" sldId="291"/>
            <ac:spMk id="6" creationId="{1A144B3F-EC7D-4253-821A-14C70B09793E}"/>
          </ac:spMkLst>
        </pc:spChg>
        <pc:spChg chg="add mod">
          <ac:chgData name="Goh Kheng Xi, Jevan" userId="38b6b64c-cecc-4b78-9228-4ca68902885d" providerId="ADAL" clId="{477F5A11-9F8C-49C1-861F-5D97A5B6B345}" dt="2021-10-19T17:23:33.535" v="3584" actId="1076"/>
          <ac:spMkLst>
            <pc:docMk/>
            <pc:sldMk cId="182760607" sldId="291"/>
            <ac:spMk id="18" creationId="{6724E7C3-FA7B-472C-8768-44343145C52B}"/>
          </ac:spMkLst>
        </pc:spChg>
        <pc:spChg chg="add mod">
          <ac:chgData name="Goh Kheng Xi, Jevan" userId="38b6b64c-cecc-4b78-9228-4ca68902885d" providerId="ADAL" clId="{477F5A11-9F8C-49C1-861F-5D97A5B6B345}" dt="2021-10-19T17:24:19.783" v="3608" actId="1076"/>
          <ac:spMkLst>
            <pc:docMk/>
            <pc:sldMk cId="182760607" sldId="291"/>
            <ac:spMk id="21" creationId="{F9564DC5-AA3B-4502-8D12-6DC26B7AB165}"/>
          </ac:spMkLst>
        </pc:spChg>
        <pc:spChg chg="add mod">
          <ac:chgData name="Goh Kheng Xi, Jevan" userId="38b6b64c-cecc-4b78-9228-4ca68902885d" providerId="ADAL" clId="{477F5A11-9F8C-49C1-861F-5D97A5B6B345}" dt="2021-10-19T17:25:04.046" v="3622" actId="1038"/>
          <ac:spMkLst>
            <pc:docMk/>
            <pc:sldMk cId="182760607" sldId="291"/>
            <ac:spMk id="24" creationId="{6290168A-893A-43F0-B1A4-F9A88F523B31}"/>
          </ac:spMkLst>
        </pc:spChg>
        <pc:spChg chg="add mod">
          <ac:chgData name="Goh Kheng Xi, Jevan" userId="38b6b64c-cecc-4b78-9228-4ca68902885d" providerId="ADAL" clId="{477F5A11-9F8C-49C1-861F-5D97A5B6B345}" dt="2021-10-19T17:25:19.047" v="3633" actId="1076"/>
          <ac:spMkLst>
            <pc:docMk/>
            <pc:sldMk cId="182760607" sldId="291"/>
            <ac:spMk id="25" creationId="{CC4B537E-0224-4429-AD38-59A90A928FF8}"/>
          </ac:spMkLst>
        </pc:spChg>
        <pc:picChg chg="add mod">
          <ac:chgData name="Goh Kheng Xi, Jevan" userId="38b6b64c-cecc-4b78-9228-4ca68902885d" providerId="ADAL" clId="{477F5A11-9F8C-49C1-861F-5D97A5B6B345}" dt="2021-10-19T17:20:58.746" v="3536" actId="1076"/>
          <ac:picMkLst>
            <pc:docMk/>
            <pc:sldMk cId="182760607" sldId="291"/>
            <ac:picMk id="7" creationId="{EB9166D5-EF39-40DE-938E-8B60BC70D154}"/>
          </ac:picMkLst>
        </pc:picChg>
        <pc:cxnChg chg="add mod">
          <ac:chgData name="Goh Kheng Xi, Jevan" userId="38b6b64c-cecc-4b78-9228-4ca68902885d" providerId="ADAL" clId="{477F5A11-9F8C-49C1-861F-5D97A5B6B345}" dt="2021-10-19T17:21:47.832" v="3545" actId="1076"/>
          <ac:cxnSpMkLst>
            <pc:docMk/>
            <pc:sldMk cId="182760607" sldId="291"/>
            <ac:cxnSpMk id="9" creationId="{D57733A7-1B9B-4EF9-9D86-961C44163679}"/>
          </ac:cxnSpMkLst>
        </pc:cxnChg>
        <pc:cxnChg chg="add mod">
          <ac:chgData name="Goh Kheng Xi, Jevan" userId="38b6b64c-cecc-4b78-9228-4ca68902885d" providerId="ADAL" clId="{477F5A11-9F8C-49C1-861F-5D97A5B6B345}" dt="2021-10-19T17:21:32.142" v="3543" actId="14100"/>
          <ac:cxnSpMkLst>
            <pc:docMk/>
            <pc:sldMk cId="182760607" sldId="291"/>
            <ac:cxnSpMk id="10" creationId="{5F7578EF-AF97-440B-BBEA-073960E52DA3}"/>
          </ac:cxnSpMkLst>
        </pc:cxnChg>
        <pc:cxnChg chg="add mod">
          <ac:chgData name="Goh Kheng Xi, Jevan" userId="38b6b64c-cecc-4b78-9228-4ca68902885d" providerId="ADAL" clId="{477F5A11-9F8C-49C1-861F-5D97A5B6B345}" dt="2021-10-19T17:21:47.832" v="3545" actId="1076"/>
          <ac:cxnSpMkLst>
            <pc:docMk/>
            <pc:sldMk cId="182760607" sldId="291"/>
            <ac:cxnSpMk id="15" creationId="{8A573DC8-409A-4363-970B-13350504ECB3}"/>
          </ac:cxnSpMkLst>
        </pc:cxnChg>
        <pc:cxnChg chg="add mod">
          <ac:chgData name="Goh Kheng Xi, Jevan" userId="38b6b64c-cecc-4b78-9228-4ca68902885d" providerId="ADAL" clId="{477F5A11-9F8C-49C1-861F-5D97A5B6B345}" dt="2021-10-19T17:23:57.654" v="3586" actId="17032"/>
          <ac:cxnSpMkLst>
            <pc:docMk/>
            <pc:sldMk cId="182760607" sldId="291"/>
            <ac:cxnSpMk id="20" creationId="{8BAD949B-CFEC-4D69-A306-A9CCCF70407A}"/>
          </ac:cxnSpMkLst>
        </pc:cxnChg>
        <pc:cxnChg chg="add del">
          <ac:chgData name="Goh Kheng Xi, Jevan" userId="38b6b64c-cecc-4b78-9228-4ca68902885d" providerId="ADAL" clId="{477F5A11-9F8C-49C1-861F-5D97A5B6B345}" dt="2021-10-19T17:24:35.295" v="3610" actId="478"/>
          <ac:cxnSpMkLst>
            <pc:docMk/>
            <pc:sldMk cId="182760607" sldId="291"/>
            <ac:cxnSpMk id="23" creationId="{004B8605-E8DF-426F-B3B6-30DA4594EFFE}"/>
          </ac:cxnSpMkLst>
        </pc:cxnChg>
      </pc:sldChg>
      <pc:sldChg chg="addSp delSp modSp new mod">
        <pc:chgData name="Goh Kheng Xi, Jevan" userId="38b6b64c-cecc-4b78-9228-4ca68902885d" providerId="ADAL" clId="{477F5A11-9F8C-49C1-861F-5D97A5B6B345}" dt="2021-10-19T17:34:30.418" v="3747" actId="1076"/>
        <pc:sldMkLst>
          <pc:docMk/>
          <pc:sldMk cId="4223875577" sldId="292"/>
        </pc:sldMkLst>
        <pc:spChg chg="mod">
          <ac:chgData name="Goh Kheng Xi, Jevan" userId="38b6b64c-cecc-4b78-9228-4ca68902885d" providerId="ADAL" clId="{477F5A11-9F8C-49C1-861F-5D97A5B6B345}" dt="2021-10-19T17:32:30.428" v="3686" actId="1076"/>
          <ac:spMkLst>
            <pc:docMk/>
            <pc:sldMk cId="4223875577" sldId="292"/>
            <ac:spMk id="2" creationId="{D34CB515-C2E3-46F9-879E-E9DB6EC0ED3E}"/>
          </ac:spMkLst>
        </pc:spChg>
        <pc:spChg chg="del">
          <ac:chgData name="Goh Kheng Xi, Jevan" userId="38b6b64c-cecc-4b78-9228-4ca68902885d" providerId="ADAL" clId="{477F5A11-9F8C-49C1-861F-5D97A5B6B345}" dt="2021-10-19T17:30:19.767" v="3670" actId="478"/>
          <ac:spMkLst>
            <pc:docMk/>
            <pc:sldMk cId="4223875577" sldId="292"/>
            <ac:spMk id="3" creationId="{9A913571-411C-423C-8525-050FBFC8BDFB}"/>
          </ac:spMkLst>
        </pc:spChg>
        <pc:spChg chg="add del">
          <ac:chgData name="Goh Kheng Xi, Jevan" userId="38b6b64c-cecc-4b78-9228-4ca68902885d" providerId="ADAL" clId="{477F5A11-9F8C-49C1-861F-5D97A5B6B345}" dt="2021-10-19T17:32:01.270" v="3677" actId="22"/>
          <ac:spMkLst>
            <pc:docMk/>
            <pc:sldMk cId="4223875577" sldId="292"/>
            <ac:spMk id="7" creationId="{B6D85799-5E25-4BFE-82A5-AFBD52C1B2D4}"/>
          </ac:spMkLst>
        </pc:spChg>
        <pc:picChg chg="add del mod">
          <ac:chgData name="Goh Kheng Xi, Jevan" userId="38b6b64c-cecc-4b78-9228-4ca68902885d" providerId="ADAL" clId="{477F5A11-9F8C-49C1-861F-5D97A5B6B345}" dt="2021-10-19T17:32:30.428" v="3686" actId="1076"/>
          <ac:picMkLst>
            <pc:docMk/>
            <pc:sldMk cId="4223875577" sldId="292"/>
            <ac:picMk id="5" creationId="{65D805CC-6B9A-403A-897D-20EB8ADF1E9A}"/>
          </ac:picMkLst>
        </pc:picChg>
        <pc:picChg chg="add del mod">
          <ac:chgData name="Goh Kheng Xi, Jevan" userId="38b6b64c-cecc-4b78-9228-4ca68902885d" providerId="ADAL" clId="{477F5A11-9F8C-49C1-861F-5D97A5B6B345}" dt="2021-10-19T17:32:16.260" v="3682" actId="478"/>
          <ac:picMkLst>
            <pc:docMk/>
            <pc:sldMk cId="4223875577" sldId="292"/>
            <ac:picMk id="2050" creationId="{FE698D03-2DAF-4ECF-9083-8617BBFAE430}"/>
          </ac:picMkLst>
        </pc:picChg>
        <pc:picChg chg="add mod">
          <ac:chgData name="Goh Kheng Xi, Jevan" userId="38b6b64c-cecc-4b78-9228-4ca68902885d" providerId="ADAL" clId="{477F5A11-9F8C-49C1-861F-5D97A5B6B345}" dt="2021-10-19T17:34:30.418" v="3747" actId="1076"/>
          <ac:picMkLst>
            <pc:docMk/>
            <pc:sldMk cId="4223875577" sldId="292"/>
            <ac:picMk id="2052" creationId="{F3404286-25AD-4E6C-8A6E-DC0681F7AFDB}"/>
          </ac:picMkLst>
        </pc:picChg>
      </pc:sldChg>
    </pc:docChg>
  </pc:docChgLst>
  <pc:docChgLst>
    <pc:chgData name="Goh Kheng Xi, Jevan" userId="38b6b64c-cecc-4b78-9228-4ca68902885d" providerId="ADAL" clId="{184131CC-1AD7-484C-B9E3-E66E97898071}"/>
    <pc:docChg chg="undo custSel addSld modSld sldOrd">
      <pc:chgData name="Goh Kheng Xi, Jevan" userId="38b6b64c-cecc-4b78-9228-4ca68902885d" providerId="ADAL" clId="{184131CC-1AD7-484C-B9E3-E66E97898071}" dt="2021-09-27T03:38:42.271" v="3239" actId="20577"/>
      <pc:docMkLst>
        <pc:docMk/>
      </pc:docMkLst>
      <pc:sldChg chg="addSp modSp mod setBg addAnim">
        <pc:chgData name="Goh Kheng Xi, Jevan" userId="38b6b64c-cecc-4b78-9228-4ca68902885d" providerId="ADAL" clId="{184131CC-1AD7-484C-B9E3-E66E97898071}" dt="2021-09-26T07:02:15.122" v="42" actId="20577"/>
        <pc:sldMkLst>
          <pc:docMk/>
          <pc:sldMk cId="1987890346" sldId="256"/>
        </pc:sldMkLst>
        <pc:spChg chg="mod">
          <ac:chgData name="Goh Kheng Xi, Jevan" userId="38b6b64c-cecc-4b78-9228-4ca68902885d" providerId="ADAL" clId="{184131CC-1AD7-484C-B9E3-E66E97898071}" dt="2021-09-26T07:02:01.761" v="30" actId="26606"/>
          <ac:spMkLst>
            <pc:docMk/>
            <pc:sldMk cId="1987890346" sldId="256"/>
            <ac:spMk id="2" creationId="{30297D59-84D6-4805-9C60-DB179355FF32}"/>
          </ac:spMkLst>
        </pc:spChg>
        <pc:spChg chg="mod">
          <ac:chgData name="Goh Kheng Xi, Jevan" userId="38b6b64c-cecc-4b78-9228-4ca68902885d" providerId="ADAL" clId="{184131CC-1AD7-484C-B9E3-E66E97898071}" dt="2021-09-26T07:02:15.122" v="42" actId="20577"/>
          <ac:spMkLst>
            <pc:docMk/>
            <pc:sldMk cId="1987890346" sldId="256"/>
            <ac:spMk id="3" creationId="{E3FA1B0C-D63F-4665-9E2A-875D78ACC78E}"/>
          </ac:spMkLst>
        </pc:spChg>
        <pc:spChg chg="add">
          <ac:chgData name="Goh Kheng Xi, Jevan" userId="38b6b64c-cecc-4b78-9228-4ca68902885d" providerId="ADAL" clId="{184131CC-1AD7-484C-B9E3-E66E97898071}" dt="2021-09-26T07:02:01.761" v="30" actId="26606"/>
          <ac:spMkLst>
            <pc:docMk/>
            <pc:sldMk cId="1987890346" sldId="256"/>
            <ac:spMk id="8" creationId="{DAB482FD-C684-4DAA-AC4C-1739F51A98A0}"/>
          </ac:spMkLst>
        </pc:spChg>
        <pc:cxnChg chg="add">
          <ac:chgData name="Goh Kheng Xi, Jevan" userId="38b6b64c-cecc-4b78-9228-4ca68902885d" providerId="ADAL" clId="{184131CC-1AD7-484C-B9E3-E66E97898071}" dt="2021-09-26T07:02:01.761" v="30" actId="26606"/>
          <ac:cxnSpMkLst>
            <pc:docMk/>
            <pc:sldMk cId="1987890346" sldId="256"/>
            <ac:cxnSpMk id="10" creationId="{2DAA738B-EDF5-4694-B25A-3488245BC87C}"/>
          </ac:cxnSpMkLst>
        </pc:cxnChg>
      </pc:sldChg>
      <pc:sldChg chg="addSp modSp new mod setBg">
        <pc:chgData name="Goh Kheng Xi, Jevan" userId="38b6b64c-cecc-4b78-9228-4ca68902885d" providerId="ADAL" clId="{184131CC-1AD7-484C-B9E3-E66E97898071}" dt="2021-09-26T07:03:28.505" v="181" actId="20577"/>
        <pc:sldMkLst>
          <pc:docMk/>
          <pc:sldMk cId="2506616194" sldId="257"/>
        </pc:sldMkLst>
        <pc:spChg chg="mod">
          <ac:chgData name="Goh Kheng Xi, Jevan" userId="38b6b64c-cecc-4b78-9228-4ca68902885d" providerId="ADAL" clId="{184131CC-1AD7-484C-B9E3-E66E97898071}" dt="2021-09-26T07:02:36.612" v="52" actId="20577"/>
          <ac:spMkLst>
            <pc:docMk/>
            <pc:sldMk cId="2506616194" sldId="257"/>
            <ac:spMk id="2" creationId="{C5FDC9E9-5DAD-4FEE-A9A9-C434809C1291}"/>
          </ac:spMkLst>
        </pc:spChg>
        <pc:spChg chg="mod">
          <ac:chgData name="Goh Kheng Xi, Jevan" userId="38b6b64c-cecc-4b78-9228-4ca68902885d" providerId="ADAL" clId="{184131CC-1AD7-484C-B9E3-E66E97898071}" dt="2021-09-26T07:03:28.505" v="181" actId="20577"/>
          <ac:spMkLst>
            <pc:docMk/>
            <pc:sldMk cId="2506616194" sldId="257"/>
            <ac:spMk id="3" creationId="{A2B502AD-B020-4548-ADFA-A420530463A3}"/>
          </ac:spMkLst>
        </pc:spChg>
        <pc:spChg chg="add">
          <ac:chgData name="Goh Kheng Xi, Jevan" userId="38b6b64c-cecc-4b78-9228-4ca68902885d" providerId="ADAL" clId="{184131CC-1AD7-484C-B9E3-E66E97898071}" dt="2021-09-26T07:02:32.801" v="43" actId="26606"/>
          <ac:spMkLst>
            <pc:docMk/>
            <pc:sldMk cId="2506616194" sldId="257"/>
            <ac:spMk id="8" creationId="{2C10C105-EEB5-43F7-AA95-5DDB920D75B0}"/>
          </ac:spMkLst>
        </pc:spChg>
        <pc:picChg chg="add">
          <ac:chgData name="Goh Kheng Xi, Jevan" userId="38b6b64c-cecc-4b78-9228-4ca68902885d" providerId="ADAL" clId="{184131CC-1AD7-484C-B9E3-E66E97898071}" dt="2021-09-26T07:02:32.801" v="43" actId="26606"/>
          <ac:picMkLst>
            <pc:docMk/>
            <pc:sldMk cId="2506616194" sldId="257"/>
            <ac:picMk id="10" creationId="{94BF495F-706E-4740-8918-C1F52CEA9D0B}"/>
          </ac:picMkLst>
        </pc:picChg>
      </pc:sldChg>
      <pc:sldChg chg="modSp new mod">
        <pc:chgData name="Goh Kheng Xi, Jevan" userId="38b6b64c-cecc-4b78-9228-4ca68902885d" providerId="ADAL" clId="{184131CC-1AD7-484C-B9E3-E66E97898071}" dt="2021-09-26T07:05:07.274" v="465" actId="20577"/>
        <pc:sldMkLst>
          <pc:docMk/>
          <pc:sldMk cId="2860240825" sldId="258"/>
        </pc:sldMkLst>
        <pc:spChg chg="mod">
          <ac:chgData name="Goh Kheng Xi, Jevan" userId="38b6b64c-cecc-4b78-9228-4ca68902885d" providerId="ADAL" clId="{184131CC-1AD7-484C-B9E3-E66E97898071}" dt="2021-09-26T07:03:55.763" v="196" actId="20577"/>
          <ac:spMkLst>
            <pc:docMk/>
            <pc:sldMk cId="2860240825" sldId="258"/>
            <ac:spMk id="2" creationId="{0B50CCA1-544F-45EB-9EA7-92E2454AD112}"/>
          </ac:spMkLst>
        </pc:spChg>
        <pc:spChg chg="mod">
          <ac:chgData name="Goh Kheng Xi, Jevan" userId="38b6b64c-cecc-4b78-9228-4ca68902885d" providerId="ADAL" clId="{184131CC-1AD7-484C-B9E3-E66E97898071}" dt="2021-09-26T07:05:07.274" v="465" actId="20577"/>
          <ac:spMkLst>
            <pc:docMk/>
            <pc:sldMk cId="2860240825" sldId="258"/>
            <ac:spMk id="3" creationId="{54A3F210-B3BC-426F-B3A0-626CD110D09D}"/>
          </ac:spMkLst>
        </pc:spChg>
      </pc:sldChg>
      <pc:sldChg chg="modSp new mod">
        <pc:chgData name="Goh Kheng Xi, Jevan" userId="38b6b64c-cecc-4b78-9228-4ca68902885d" providerId="ADAL" clId="{184131CC-1AD7-484C-B9E3-E66E97898071}" dt="2021-09-26T08:22:07.274" v="831" actId="1076"/>
        <pc:sldMkLst>
          <pc:docMk/>
          <pc:sldMk cId="577650611" sldId="259"/>
        </pc:sldMkLst>
        <pc:spChg chg="mod">
          <ac:chgData name="Goh Kheng Xi, Jevan" userId="38b6b64c-cecc-4b78-9228-4ca68902885d" providerId="ADAL" clId="{184131CC-1AD7-484C-B9E3-E66E97898071}" dt="2021-09-26T08:22:07.274" v="831" actId="1076"/>
          <ac:spMkLst>
            <pc:docMk/>
            <pc:sldMk cId="577650611" sldId="259"/>
            <ac:spMk id="2" creationId="{F219DD01-11AA-4185-820C-0753661FDA3F}"/>
          </ac:spMkLst>
        </pc:spChg>
        <pc:spChg chg="mod">
          <ac:chgData name="Goh Kheng Xi, Jevan" userId="38b6b64c-cecc-4b78-9228-4ca68902885d" providerId="ADAL" clId="{184131CC-1AD7-484C-B9E3-E66E97898071}" dt="2021-09-26T07:06:27.487" v="581" actId="20577"/>
          <ac:spMkLst>
            <pc:docMk/>
            <pc:sldMk cId="577650611" sldId="259"/>
            <ac:spMk id="3" creationId="{4B011EE4-6856-4979-B73A-8587578293B6}"/>
          </ac:spMkLst>
        </pc:spChg>
      </pc:sldChg>
      <pc:sldChg chg="addSp delSp modSp new mod modNotesTx">
        <pc:chgData name="Goh Kheng Xi, Jevan" userId="38b6b64c-cecc-4b78-9228-4ca68902885d" providerId="ADAL" clId="{184131CC-1AD7-484C-B9E3-E66E97898071}" dt="2021-09-27T03:24:18.759" v="3113" actId="20577"/>
        <pc:sldMkLst>
          <pc:docMk/>
          <pc:sldMk cId="1263895184" sldId="260"/>
        </pc:sldMkLst>
        <pc:spChg chg="mod">
          <ac:chgData name="Goh Kheng Xi, Jevan" userId="38b6b64c-cecc-4b78-9228-4ca68902885d" providerId="ADAL" clId="{184131CC-1AD7-484C-B9E3-E66E97898071}" dt="2021-09-27T03:24:18.759" v="3113" actId="20577"/>
          <ac:spMkLst>
            <pc:docMk/>
            <pc:sldMk cId="1263895184" sldId="260"/>
            <ac:spMk id="2" creationId="{8CCB01F5-5BE7-42D0-B10F-0E6DBF0F4508}"/>
          </ac:spMkLst>
        </pc:spChg>
        <pc:spChg chg="mod">
          <ac:chgData name="Goh Kheng Xi, Jevan" userId="38b6b64c-cecc-4b78-9228-4ca68902885d" providerId="ADAL" clId="{184131CC-1AD7-484C-B9E3-E66E97898071}" dt="2021-09-26T10:19:20.677" v="1250" actId="20577"/>
          <ac:spMkLst>
            <pc:docMk/>
            <pc:sldMk cId="1263895184" sldId="260"/>
            <ac:spMk id="3" creationId="{9E804ACF-7474-482E-9AF7-4D35F06B4D59}"/>
          </ac:spMkLst>
        </pc:spChg>
        <pc:picChg chg="add del mod">
          <ac:chgData name="Goh Kheng Xi, Jevan" userId="38b6b64c-cecc-4b78-9228-4ca68902885d" providerId="ADAL" clId="{184131CC-1AD7-484C-B9E3-E66E97898071}" dt="2021-09-26T16:26:20.658" v="2567" actId="478"/>
          <ac:picMkLst>
            <pc:docMk/>
            <pc:sldMk cId="1263895184" sldId="260"/>
            <ac:picMk id="5" creationId="{14DA33D8-3A72-447A-939E-F77C2BEA49E1}"/>
          </ac:picMkLst>
        </pc:picChg>
        <pc:picChg chg="add mod">
          <ac:chgData name="Goh Kheng Xi, Jevan" userId="38b6b64c-cecc-4b78-9228-4ca68902885d" providerId="ADAL" clId="{184131CC-1AD7-484C-B9E3-E66E97898071}" dt="2021-09-26T16:26:31.264" v="2570" actId="27614"/>
          <ac:picMkLst>
            <pc:docMk/>
            <pc:sldMk cId="1263895184" sldId="260"/>
            <ac:picMk id="7" creationId="{07CBA9B9-C99F-455E-B97F-F96D1F4E7E37}"/>
          </ac:picMkLst>
        </pc:picChg>
      </pc:sldChg>
      <pc:sldChg chg="modSp new mod">
        <pc:chgData name="Goh Kheng Xi, Jevan" userId="38b6b64c-cecc-4b78-9228-4ca68902885d" providerId="ADAL" clId="{184131CC-1AD7-484C-B9E3-E66E97898071}" dt="2021-09-26T09:59:11.346" v="1246" actId="20577"/>
        <pc:sldMkLst>
          <pc:docMk/>
          <pc:sldMk cId="3353839985" sldId="261"/>
        </pc:sldMkLst>
        <pc:spChg chg="mod">
          <ac:chgData name="Goh Kheng Xi, Jevan" userId="38b6b64c-cecc-4b78-9228-4ca68902885d" providerId="ADAL" clId="{184131CC-1AD7-484C-B9E3-E66E97898071}" dt="2021-09-26T09:51:30.600" v="1075" actId="1076"/>
          <ac:spMkLst>
            <pc:docMk/>
            <pc:sldMk cId="3353839985" sldId="261"/>
            <ac:spMk id="2" creationId="{C4D68C00-221C-45B6-8548-AE44BDE019E9}"/>
          </ac:spMkLst>
        </pc:spChg>
        <pc:spChg chg="mod">
          <ac:chgData name="Goh Kheng Xi, Jevan" userId="38b6b64c-cecc-4b78-9228-4ca68902885d" providerId="ADAL" clId="{184131CC-1AD7-484C-B9E3-E66E97898071}" dt="2021-09-26T09:59:11.346" v="1246" actId="20577"/>
          <ac:spMkLst>
            <pc:docMk/>
            <pc:sldMk cId="3353839985" sldId="261"/>
            <ac:spMk id="3" creationId="{4AE172E1-7265-4203-807C-DC571BDDE5B2}"/>
          </ac:spMkLst>
        </pc:spChg>
      </pc:sldChg>
      <pc:sldChg chg="modSp new mod">
        <pc:chgData name="Goh Kheng Xi, Jevan" userId="38b6b64c-cecc-4b78-9228-4ca68902885d" providerId="ADAL" clId="{184131CC-1AD7-484C-B9E3-E66E97898071}" dt="2021-09-27T03:38:42.271" v="3239" actId="20577"/>
        <pc:sldMkLst>
          <pc:docMk/>
          <pc:sldMk cId="3497289237" sldId="262"/>
        </pc:sldMkLst>
        <pc:spChg chg="mod">
          <ac:chgData name="Goh Kheng Xi, Jevan" userId="38b6b64c-cecc-4b78-9228-4ca68902885d" providerId="ADAL" clId="{184131CC-1AD7-484C-B9E3-E66E97898071}" dt="2021-09-27T03:38:42.271" v="3239" actId="20577"/>
          <ac:spMkLst>
            <pc:docMk/>
            <pc:sldMk cId="3497289237" sldId="262"/>
            <ac:spMk id="2" creationId="{8D6F30DA-BB99-403B-86BF-D8A9526F7DE1}"/>
          </ac:spMkLst>
        </pc:spChg>
        <pc:spChg chg="mod">
          <ac:chgData name="Goh Kheng Xi, Jevan" userId="38b6b64c-cecc-4b78-9228-4ca68902885d" providerId="ADAL" clId="{184131CC-1AD7-484C-B9E3-E66E97898071}" dt="2021-09-26T07:08:54.017" v="760" actId="20577"/>
          <ac:spMkLst>
            <pc:docMk/>
            <pc:sldMk cId="3497289237" sldId="262"/>
            <ac:spMk id="3" creationId="{CB78AE9D-2D7D-439D-A8D7-4170473548AC}"/>
          </ac:spMkLst>
        </pc:spChg>
      </pc:sldChg>
      <pc:sldChg chg="modSp new mod">
        <pc:chgData name="Goh Kheng Xi, Jevan" userId="38b6b64c-cecc-4b78-9228-4ca68902885d" providerId="ADAL" clId="{184131CC-1AD7-484C-B9E3-E66E97898071}" dt="2021-09-26T07:09:00.225" v="772" actId="20577"/>
        <pc:sldMkLst>
          <pc:docMk/>
          <pc:sldMk cId="3133166989" sldId="263"/>
        </pc:sldMkLst>
        <pc:spChg chg="mod">
          <ac:chgData name="Goh Kheng Xi, Jevan" userId="38b6b64c-cecc-4b78-9228-4ca68902885d" providerId="ADAL" clId="{184131CC-1AD7-484C-B9E3-E66E97898071}" dt="2021-09-26T07:09:00.225" v="772" actId="20577"/>
          <ac:spMkLst>
            <pc:docMk/>
            <pc:sldMk cId="3133166989" sldId="263"/>
            <ac:spMk id="2" creationId="{FEF05FD6-F574-447A-85AE-49CEB60303BE}"/>
          </ac:spMkLst>
        </pc:spChg>
      </pc:sldChg>
      <pc:sldChg chg="modSp new mod">
        <pc:chgData name="Goh Kheng Xi, Jevan" userId="38b6b64c-cecc-4b78-9228-4ca68902885d" providerId="ADAL" clId="{184131CC-1AD7-484C-B9E3-E66E97898071}" dt="2021-09-26T07:09:15.881" v="796" actId="20577"/>
        <pc:sldMkLst>
          <pc:docMk/>
          <pc:sldMk cId="3376800763" sldId="264"/>
        </pc:sldMkLst>
        <pc:spChg chg="mod">
          <ac:chgData name="Goh Kheng Xi, Jevan" userId="38b6b64c-cecc-4b78-9228-4ca68902885d" providerId="ADAL" clId="{184131CC-1AD7-484C-B9E3-E66E97898071}" dt="2021-09-26T07:09:15.881" v="796" actId="20577"/>
          <ac:spMkLst>
            <pc:docMk/>
            <pc:sldMk cId="3376800763" sldId="264"/>
            <ac:spMk id="2" creationId="{83613F61-6937-47B8-B87B-83207850B85D}"/>
          </ac:spMkLst>
        </pc:spChg>
      </pc:sldChg>
      <pc:sldChg chg="modSp mod ord">
        <pc:chgData name="Goh Kheng Xi, Jevan" userId="38b6b64c-cecc-4b78-9228-4ca68902885d" providerId="ADAL" clId="{184131CC-1AD7-484C-B9E3-E66E97898071}" dt="2021-09-26T15:22:08.260" v="1891"/>
        <pc:sldMkLst>
          <pc:docMk/>
          <pc:sldMk cId="242400536" sldId="265"/>
        </pc:sldMkLst>
        <pc:graphicFrameChg chg="modGraphic">
          <ac:chgData name="Goh Kheng Xi, Jevan" userId="38b6b64c-cecc-4b78-9228-4ca68902885d" providerId="ADAL" clId="{184131CC-1AD7-484C-B9E3-E66E97898071}" dt="2021-09-26T10:51:51.113" v="1382" actId="20577"/>
          <ac:graphicFrameMkLst>
            <pc:docMk/>
            <pc:sldMk cId="242400536" sldId="265"/>
            <ac:graphicFrameMk id="6" creationId="{28D58388-83B6-D645-B936-E0CBE340647E}"/>
          </ac:graphicFrameMkLst>
        </pc:graphicFrameChg>
      </pc:sldChg>
      <pc:sldChg chg="modSp mod">
        <pc:chgData name="Goh Kheng Xi, Jevan" userId="38b6b64c-cecc-4b78-9228-4ca68902885d" providerId="ADAL" clId="{184131CC-1AD7-484C-B9E3-E66E97898071}" dt="2021-09-26T15:58:37.084" v="2274" actId="27636"/>
        <pc:sldMkLst>
          <pc:docMk/>
          <pc:sldMk cId="909064097" sldId="266"/>
        </pc:sldMkLst>
        <pc:spChg chg="mod">
          <ac:chgData name="Goh Kheng Xi, Jevan" userId="38b6b64c-cecc-4b78-9228-4ca68902885d" providerId="ADAL" clId="{184131CC-1AD7-484C-B9E3-E66E97898071}" dt="2021-09-26T15:58:37.084" v="2274" actId="27636"/>
          <ac:spMkLst>
            <pc:docMk/>
            <pc:sldMk cId="909064097" sldId="266"/>
            <ac:spMk id="3" creationId="{C65AE115-15DE-B245-9482-A033CF44D044}"/>
          </ac:spMkLst>
        </pc:spChg>
      </pc:sldChg>
      <pc:sldChg chg="modSp new mod">
        <pc:chgData name="Goh Kheng Xi, Jevan" userId="38b6b64c-cecc-4b78-9228-4ca68902885d" providerId="ADAL" clId="{184131CC-1AD7-484C-B9E3-E66E97898071}" dt="2021-09-26T14:18:19.276" v="1581" actId="20577"/>
        <pc:sldMkLst>
          <pc:docMk/>
          <pc:sldMk cId="2348782072" sldId="268"/>
        </pc:sldMkLst>
        <pc:spChg chg="mod">
          <ac:chgData name="Goh Kheng Xi, Jevan" userId="38b6b64c-cecc-4b78-9228-4ca68902885d" providerId="ADAL" clId="{184131CC-1AD7-484C-B9E3-E66E97898071}" dt="2021-09-26T11:01:19.288" v="1395" actId="20577"/>
          <ac:spMkLst>
            <pc:docMk/>
            <pc:sldMk cId="2348782072" sldId="268"/>
            <ac:spMk id="2" creationId="{E59DCA85-B29B-4F6A-89F4-B759F195C9D7}"/>
          </ac:spMkLst>
        </pc:spChg>
        <pc:spChg chg="mod">
          <ac:chgData name="Goh Kheng Xi, Jevan" userId="38b6b64c-cecc-4b78-9228-4ca68902885d" providerId="ADAL" clId="{184131CC-1AD7-484C-B9E3-E66E97898071}" dt="2021-09-26T14:18:19.276" v="1581" actId="20577"/>
          <ac:spMkLst>
            <pc:docMk/>
            <pc:sldMk cId="2348782072" sldId="268"/>
            <ac:spMk id="3" creationId="{D1B60124-FA4C-468E-B8F6-BF88CA056B9D}"/>
          </ac:spMkLst>
        </pc:spChg>
      </pc:sldChg>
      <pc:sldChg chg="addSp delSp modSp add mod addCm delCm">
        <pc:chgData name="Goh Kheng Xi, Jevan" userId="38b6b64c-cecc-4b78-9228-4ca68902885d" providerId="ADAL" clId="{184131CC-1AD7-484C-B9E3-E66E97898071}" dt="2021-09-27T03:14:40.585" v="3076" actId="1076"/>
        <pc:sldMkLst>
          <pc:docMk/>
          <pc:sldMk cId="2624415344" sldId="269"/>
        </pc:sldMkLst>
        <pc:spChg chg="mod">
          <ac:chgData name="Goh Kheng Xi, Jevan" userId="38b6b64c-cecc-4b78-9228-4ca68902885d" providerId="ADAL" clId="{184131CC-1AD7-484C-B9E3-E66E97898071}" dt="2021-09-26T14:10:42.303" v="1511" actId="20577"/>
          <ac:spMkLst>
            <pc:docMk/>
            <pc:sldMk cId="2624415344" sldId="269"/>
            <ac:spMk id="2" creationId="{8D6F30DA-BB99-403B-86BF-D8A9526F7DE1}"/>
          </ac:spMkLst>
        </pc:spChg>
        <pc:spChg chg="del">
          <ac:chgData name="Goh Kheng Xi, Jevan" userId="38b6b64c-cecc-4b78-9228-4ca68902885d" providerId="ADAL" clId="{184131CC-1AD7-484C-B9E3-E66E97898071}" dt="2021-09-26T14:10:51.439" v="1512" actId="478"/>
          <ac:spMkLst>
            <pc:docMk/>
            <pc:sldMk cId="2624415344" sldId="269"/>
            <ac:spMk id="3" creationId="{CB78AE9D-2D7D-439D-A8D7-4170473548AC}"/>
          </ac:spMkLst>
        </pc:spChg>
        <pc:spChg chg="add del mod">
          <ac:chgData name="Goh Kheng Xi, Jevan" userId="38b6b64c-cecc-4b78-9228-4ca68902885d" providerId="ADAL" clId="{184131CC-1AD7-484C-B9E3-E66E97898071}" dt="2021-09-26T14:11:04.656" v="1513" actId="3680"/>
          <ac:spMkLst>
            <pc:docMk/>
            <pc:sldMk cId="2624415344" sldId="269"/>
            <ac:spMk id="5" creationId="{1C58C52B-BC21-4791-8788-6F9DE198CD5A}"/>
          </ac:spMkLst>
        </pc:spChg>
        <pc:graphicFrameChg chg="add mod ord modGraphic">
          <ac:chgData name="Goh Kheng Xi, Jevan" userId="38b6b64c-cecc-4b78-9228-4ca68902885d" providerId="ADAL" clId="{184131CC-1AD7-484C-B9E3-E66E97898071}" dt="2021-09-27T02:42:54.325" v="2985" actId="20577"/>
          <ac:graphicFrameMkLst>
            <pc:docMk/>
            <pc:sldMk cId="2624415344" sldId="269"/>
            <ac:graphicFrameMk id="6" creationId="{FBF69B00-A016-4318-AC8E-112B5A21AADE}"/>
          </ac:graphicFrameMkLst>
        </pc:graphicFrameChg>
        <pc:picChg chg="mod">
          <ac:chgData name="Goh Kheng Xi, Jevan" userId="38b6b64c-cecc-4b78-9228-4ca68902885d" providerId="ADAL" clId="{184131CC-1AD7-484C-B9E3-E66E97898071}" dt="2021-09-27T03:14:40.585" v="3076" actId="1076"/>
          <ac:picMkLst>
            <pc:docMk/>
            <pc:sldMk cId="2624415344" sldId="269"/>
            <ac:picMk id="3" creationId="{9A113331-DA2E-4FDD-9B9C-C12E17F664C2}"/>
          </ac:picMkLst>
        </pc:picChg>
      </pc:sldChg>
      <pc:sldChg chg="addSp modSp new mod">
        <pc:chgData name="Goh Kheng Xi, Jevan" userId="38b6b64c-cecc-4b78-9228-4ca68902885d" providerId="ADAL" clId="{184131CC-1AD7-484C-B9E3-E66E97898071}" dt="2021-09-27T02:59:28.319" v="3052" actId="207"/>
        <pc:sldMkLst>
          <pc:docMk/>
          <pc:sldMk cId="2141794108" sldId="272"/>
        </pc:sldMkLst>
        <pc:spChg chg="mod">
          <ac:chgData name="Goh Kheng Xi, Jevan" userId="38b6b64c-cecc-4b78-9228-4ca68902885d" providerId="ADAL" clId="{184131CC-1AD7-484C-B9E3-E66E97898071}" dt="2021-09-26T15:23:17.536" v="1925" actId="20577"/>
          <ac:spMkLst>
            <pc:docMk/>
            <pc:sldMk cId="2141794108" sldId="272"/>
            <ac:spMk id="2" creationId="{658944A1-2C29-4F92-9B31-BD7E5E69635E}"/>
          </ac:spMkLst>
        </pc:spChg>
        <pc:spChg chg="add mod">
          <ac:chgData name="Goh Kheng Xi, Jevan" userId="38b6b64c-cecc-4b78-9228-4ca68902885d" providerId="ADAL" clId="{184131CC-1AD7-484C-B9E3-E66E97898071}" dt="2021-09-26T15:26:01.133" v="2235" actId="5793"/>
          <ac:spMkLst>
            <pc:docMk/>
            <pc:sldMk cId="2141794108" sldId="272"/>
            <ac:spMk id="3" creationId="{A1DB90DF-4FF8-4124-8D63-81481A66C319}"/>
          </ac:spMkLst>
        </pc:spChg>
        <pc:graphicFrameChg chg="mod modGraphic">
          <ac:chgData name="Goh Kheng Xi, Jevan" userId="38b6b64c-cecc-4b78-9228-4ca68902885d" providerId="ADAL" clId="{184131CC-1AD7-484C-B9E3-E66E97898071}" dt="2021-09-27T02:59:28.319" v="3052" actId="207"/>
          <ac:graphicFrameMkLst>
            <pc:docMk/>
            <pc:sldMk cId="2141794108" sldId="272"/>
            <ac:graphicFrameMk id="4" creationId="{A7462EA1-0D8D-7B49-B711-FBEA2AD3C39A}"/>
          </ac:graphicFrameMkLst>
        </pc:graphicFrameChg>
      </pc:sldChg>
      <pc:sldChg chg="delSp modSp new mod">
        <pc:chgData name="Goh Kheng Xi, Jevan" userId="38b6b64c-cecc-4b78-9228-4ca68902885d" providerId="ADAL" clId="{184131CC-1AD7-484C-B9E3-E66E97898071}" dt="2021-09-27T03:13:19.915" v="3074" actId="1076"/>
        <pc:sldMkLst>
          <pc:docMk/>
          <pc:sldMk cId="1823106148" sldId="276"/>
        </pc:sldMkLst>
        <pc:spChg chg="mod">
          <ac:chgData name="Goh Kheng Xi, Jevan" userId="38b6b64c-cecc-4b78-9228-4ca68902885d" providerId="ADAL" clId="{184131CC-1AD7-484C-B9E3-E66E97898071}" dt="2021-09-27T03:13:19.915" v="3074" actId="1076"/>
          <ac:spMkLst>
            <pc:docMk/>
            <pc:sldMk cId="1823106148" sldId="276"/>
            <ac:spMk id="2" creationId="{96BDB44A-9AB8-4A3B-A03C-E3459F92E324}"/>
          </ac:spMkLst>
        </pc:spChg>
        <pc:spChg chg="del">
          <ac:chgData name="Goh Kheng Xi, Jevan" userId="38b6b64c-cecc-4b78-9228-4ca68902885d" providerId="ADAL" clId="{184131CC-1AD7-484C-B9E3-E66E97898071}" dt="2021-09-27T03:13:13.293" v="3072" actId="478"/>
          <ac:spMkLst>
            <pc:docMk/>
            <pc:sldMk cId="1823106148" sldId="276"/>
            <ac:spMk id="3" creationId="{F7273861-5215-4B05-9139-EC48DBCC715A}"/>
          </ac:spMkLst>
        </pc:spChg>
      </pc:sldChg>
    </pc:docChg>
  </pc:docChgLst>
  <pc:docChgLst>
    <pc:chgData name="Lock Mei Lin" userId="S::e0424674@u.nus.edu::35520ffa-9c2a-4d69-beb8-beab5de665b1" providerId="AD" clId="Web-{08E5F67E-0B5E-B079-A4E0-8FA44F3AFE3E}"/>
    <pc:docChg chg="addSld delSld modSld sldOrd">
      <pc:chgData name="Lock Mei Lin" userId="S::e0424674@u.nus.edu::35520ffa-9c2a-4d69-beb8-beab5de665b1" providerId="AD" clId="Web-{08E5F67E-0B5E-B079-A4E0-8FA44F3AFE3E}" dt="2021-11-10T06:05:20.366" v="938"/>
      <pc:docMkLst>
        <pc:docMk/>
      </pc:docMkLst>
      <pc:sldChg chg="modSp">
        <pc:chgData name="Lock Mei Lin" userId="S::e0424674@u.nus.edu::35520ffa-9c2a-4d69-beb8-beab5de665b1" providerId="AD" clId="Web-{08E5F67E-0B5E-B079-A4E0-8FA44F3AFE3E}" dt="2021-11-09T10:48:24.226" v="3" actId="20577"/>
        <pc:sldMkLst>
          <pc:docMk/>
          <pc:sldMk cId="909064097" sldId="266"/>
        </pc:sldMkLst>
        <pc:spChg chg="mod">
          <ac:chgData name="Lock Mei Lin" userId="S::e0424674@u.nus.edu::35520ffa-9c2a-4d69-beb8-beab5de665b1" providerId="AD" clId="Web-{08E5F67E-0B5E-B079-A4E0-8FA44F3AFE3E}" dt="2021-11-09T10:48:24.226" v="3" actId="20577"/>
          <ac:spMkLst>
            <pc:docMk/>
            <pc:sldMk cId="909064097" sldId="266"/>
            <ac:spMk id="3" creationId="{C65AE115-15DE-B245-9482-A033CF44D044}"/>
          </ac:spMkLst>
        </pc:spChg>
      </pc:sldChg>
      <pc:sldChg chg="modSp del">
        <pc:chgData name="Lock Mei Lin" userId="S::e0424674@u.nus.edu::35520ffa-9c2a-4d69-beb8-beab5de665b1" providerId="AD" clId="Web-{08E5F67E-0B5E-B079-A4E0-8FA44F3AFE3E}" dt="2021-11-10T02:42:32.723" v="636"/>
        <pc:sldMkLst>
          <pc:docMk/>
          <pc:sldMk cId="2708696723" sldId="277"/>
        </pc:sldMkLst>
        <pc:spChg chg="mod">
          <ac:chgData name="Lock Mei Lin" userId="S::e0424674@u.nus.edu::35520ffa-9c2a-4d69-beb8-beab5de665b1" providerId="AD" clId="Web-{08E5F67E-0B5E-B079-A4E0-8FA44F3AFE3E}" dt="2021-11-09T11:13:01.692" v="260" actId="20577"/>
          <ac:spMkLst>
            <pc:docMk/>
            <pc:sldMk cId="2708696723" sldId="277"/>
            <ac:spMk id="2" creationId="{C908ECFC-E3A9-47A4-95E5-2FEB72CAA60A}"/>
          </ac:spMkLst>
        </pc:spChg>
      </pc:sldChg>
      <pc:sldChg chg="del">
        <pc:chgData name="Lock Mei Lin" userId="S::e0424674@u.nus.edu::35520ffa-9c2a-4d69-beb8-beab5de665b1" providerId="AD" clId="Web-{08E5F67E-0B5E-B079-A4E0-8FA44F3AFE3E}" dt="2021-11-10T02:42:26.801" v="633"/>
        <pc:sldMkLst>
          <pc:docMk/>
          <pc:sldMk cId="2807048843" sldId="278"/>
        </pc:sldMkLst>
      </pc:sldChg>
      <pc:sldChg chg="addSp delSp modSp del ord">
        <pc:chgData name="Lock Mei Lin" userId="S::e0424674@u.nus.edu::35520ffa-9c2a-4d69-beb8-beab5de665b1" providerId="AD" clId="Web-{08E5F67E-0B5E-B079-A4E0-8FA44F3AFE3E}" dt="2021-11-09T11:10:26.111" v="241"/>
        <pc:sldMkLst>
          <pc:docMk/>
          <pc:sldMk cId="492467735" sldId="279"/>
        </pc:sldMkLst>
        <pc:spChg chg="mod">
          <ac:chgData name="Lock Mei Lin" userId="S::e0424674@u.nus.edu::35520ffa-9c2a-4d69-beb8-beab5de665b1" providerId="AD" clId="Web-{08E5F67E-0B5E-B079-A4E0-8FA44F3AFE3E}" dt="2021-11-09T10:52:17.278" v="52" actId="20577"/>
          <ac:spMkLst>
            <pc:docMk/>
            <pc:sldMk cId="492467735" sldId="279"/>
            <ac:spMk id="2" creationId="{10D5EB52-2D97-481D-AE19-0545531626F0}"/>
          </ac:spMkLst>
        </pc:spChg>
        <pc:spChg chg="mod">
          <ac:chgData name="Lock Mei Lin" userId="S::e0424674@u.nus.edu::35520ffa-9c2a-4d69-beb8-beab5de665b1" providerId="AD" clId="Web-{08E5F67E-0B5E-B079-A4E0-8FA44F3AFE3E}" dt="2021-11-09T11:02:04.007" v="135" actId="20577"/>
          <ac:spMkLst>
            <pc:docMk/>
            <pc:sldMk cId="492467735" sldId="279"/>
            <ac:spMk id="3" creationId="{7B9C04C0-C4C4-4843-A38B-8161F83F4388}"/>
          </ac:spMkLst>
        </pc:spChg>
        <pc:picChg chg="add mod">
          <ac:chgData name="Lock Mei Lin" userId="S::e0424674@u.nus.edu::35520ffa-9c2a-4d69-beb8-beab5de665b1" providerId="AD" clId="Web-{08E5F67E-0B5E-B079-A4E0-8FA44F3AFE3E}" dt="2021-11-09T11:02:26.305" v="143" actId="1076"/>
          <ac:picMkLst>
            <pc:docMk/>
            <pc:sldMk cId="492467735" sldId="279"/>
            <ac:picMk id="5" creationId="{BA4305F2-4F38-44C8-B9F6-62066CBFEEBB}"/>
          </ac:picMkLst>
        </pc:picChg>
        <pc:picChg chg="add mod">
          <ac:chgData name="Lock Mei Lin" userId="S::e0424674@u.nus.edu::35520ffa-9c2a-4d69-beb8-beab5de665b1" providerId="AD" clId="Web-{08E5F67E-0B5E-B079-A4E0-8FA44F3AFE3E}" dt="2021-11-09T11:02:54.977" v="146" actId="1076"/>
          <ac:picMkLst>
            <pc:docMk/>
            <pc:sldMk cId="492467735" sldId="279"/>
            <ac:picMk id="7" creationId="{F26DE6F9-2190-467B-AE88-71E5FF014CA6}"/>
          </ac:picMkLst>
        </pc:picChg>
        <pc:picChg chg="add del">
          <ac:chgData name="Lock Mei Lin" userId="S::e0424674@u.nus.edu::35520ffa-9c2a-4d69-beb8-beab5de665b1" providerId="AD" clId="Web-{08E5F67E-0B5E-B079-A4E0-8FA44F3AFE3E}" dt="2021-11-09T11:08:00.389" v="214"/>
          <ac:picMkLst>
            <pc:docMk/>
            <pc:sldMk cId="492467735" sldId="279"/>
            <ac:picMk id="9" creationId="{2A14F009-8F39-492E-919F-5179D7BBB5D3}"/>
          </ac:picMkLst>
        </pc:picChg>
      </pc:sldChg>
      <pc:sldChg chg="addSp delSp modSp ord">
        <pc:chgData name="Lock Mei Lin" userId="S::e0424674@u.nus.edu::35520ffa-9c2a-4d69-beb8-beab5de665b1" providerId="AD" clId="Web-{08E5F67E-0B5E-B079-A4E0-8FA44F3AFE3E}" dt="2021-11-09T12:14:56.589" v="584" actId="1076"/>
        <pc:sldMkLst>
          <pc:docMk/>
          <pc:sldMk cId="3760851918" sldId="280"/>
        </pc:sldMkLst>
        <pc:spChg chg="mod">
          <ac:chgData name="Lock Mei Lin" userId="S::e0424674@u.nus.edu::35520ffa-9c2a-4d69-beb8-beab5de665b1" providerId="AD" clId="Web-{08E5F67E-0B5E-B079-A4E0-8FA44F3AFE3E}" dt="2021-11-09T11:10:22.845" v="240" actId="20577"/>
          <ac:spMkLst>
            <pc:docMk/>
            <pc:sldMk cId="3760851918" sldId="280"/>
            <ac:spMk id="2" creationId="{579728E7-BBF9-4991-9267-7E399A4CBBF5}"/>
          </ac:spMkLst>
        </pc:spChg>
        <pc:spChg chg="mod">
          <ac:chgData name="Lock Mei Lin" userId="S::e0424674@u.nus.edu::35520ffa-9c2a-4d69-beb8-beab5de665b1" providerId="AD" clId="Web-{08E5F67E-0B5E-B079-A4E0-8FA44F3AFE3E}" dt="2021-11-09T11:08:24.577" v="220" actId="20577"/>
          <ac:spMkLst>
            <pc:docMk/>
            <pc:sldMk cId="3760851918" sldId="280"/>
            <ac:spMk id="3" creationId="{7EEBF507-22D0-4895-9BB8-953F0DF4C4E8}"/>
          </ac:spMkLst>
        </pc:spChg>
        <pc:spChg chg="add mod">
          <ac:chgData name="Lock Mei Lin" userId="S::e0424674@u.nus.edu::35520ffa-9c2a-4d69-beb8-beab5de665b1" providerId="AD" clId="Web-{08E5F67E-0B5E-B079-A4E0-8FA44F3AFE3E}" dt="2021-11-09T12:14:56.589" v="584" actId="1076"/>
          <ac:spMkLst>
            <pc:docMk/>
            <pc:sldMk cId="3760851918" sldId="280"/>
            <ac:spMk id="5" creationId="{D5D075E4-2B83-4A46-822A-0F32A078571C}"/>
          </ac:spMkLst>
        </pc:spChg>
        <pc:spChg chg="add del">
          <ac:chgData name="Lock Mei Lin" userId="S::e0424674@u.nus.edu::35520ffa-9c2a-4d69-beb8-beab5de665b1" providerId="AD" clId="Web-{08E5F67E-0B5E-B079-A4E0-8FA44F3AFE3E}" dt="2021-11-09T11:10:39.033" v="244"/>
          <ac:spMkLst>
            <pc:docMk/>
            <pc:sldMk cId="3760851918" sldId="280"/>
            <ac:spMk id="7" creationId="{8E824028-1431-421D-AF66-4A4AD46E7099}"/>
          </ac:spMkLst>
        </pc:spChg>
        <pc:picChg chg="mod">
          <ac:chgData name="Lock Mei Lin" userId="S::e0424674@u.nus.edu::35520ffa-9c2a-4d69-beb8-beab5de665b1" providerId="AD" clId="Web-{08E5F67E-0B5E-B079-A4E0-8FA44F3AFE3E}" dt="2021-11-09T11:10:08.641" v="235" actId="1076"/>
          <ac:picMkLst>
            <pc:docMk/>
            <pc:sldMk cId="3760851918" sldId="280"/>
            <ac:picMk id="4" creationId="{0C261D15-ECE7-436D-9243-912B51B32B3E}"/>
          </ac:picMkLst>
        </pc:picChg>
        <pc:picChg chg="mod">
          <ac:chgData name="Lock Mei Lin" userId="S::e0424674@u.nus.edu::35520ffa-9c2a-4d69-beb8-beab5de665b1" providerId="AD" clId="Web-{08E5F67E-0B5E-B079-A4E0-8FA44F3AFE3E}" dt="2021-11-09T11:10:06.704" v="234" actId="1076"/>
          <ac:picMkLst>
            <pc:docMk/>
            <pc:sldMk cId="3760851918" sldId="280"/>
            <ac:picMk id="6" creationId="{6818DF6B-867D-4C02-8F28-1757D23D3BD7}"/>
          </ac:picMkLst>
        </pc:picChg>
      </pc:sldChg>
      <pc:sldChg chg="del">
        <pc:chgData name="Lock Mei Lin" userId="S::e0424674@u.nus.edu::35520ffa-9c2a-4d69-beb8-beab5de665b1" providerId="AD" clId="Web-{08E5F67E-0B5E-B079-A4E0-8FA44F3AFE3E}" dt="2021-11-10T02:42:28.926" v="634"/>
        <pc:sldMkLst>
          <pc:docMk/>
          <pc:sldMk cId="4076071768" sldId="281"/>
        </pc:sldMkLst>
      </pc:sldChg>
      <pc:sldChg chg="addSp delSp modSp ord modNotes">
        <pc:chgData name="Lock Mei Lin" userId="S::e0424674@u.nus.edu::35520ffa-9c2a-4d69-beb8-beab5de665b1" providerId="AD" clId="Web-{08E5F67E-0B5E-B079-A4E0-8FA44F3AFE3E}" dt="2021-11-09T12:40:17.757" v="627" actId="20577"/>
        <pc:sldMkLst>
          <pc:docMk/>
          <pc:sldMk cId="3749864609" sldId="283"/>
        </pc:sldMkLst>
        <pc:spChg chg="mod">
          <ac:chgData name="Lock Mei Lin" userId="S::e0424674@u.nus.edu::35520ffa-9c2a-4d69-beb8-beab5de665b1" providerId="AD" clId="Web-{08E5F67E-0B5E-B079-A4E0-8FA44F3AFE3E}" dt="2021-11-09T12:00:19.463" v="571" actId="20577"/>
          <ac:spMkLst>
            <pc:docMk/>
            <pc:sldMk cId="3749864609" sldId="283"/>
            <ac:spMk id="2" creationId="{8270C3D6-A77D-429A-959E-204C30D8F65D}"/>
          </ac:spMkLst>
        </pc:spChg>
        <pc:spChg chg="add del mod">
          <ac:chgData name="Lock Mei Lin" userId="S::e0424674@u.nus.edu::35520ffa-9c2a-4d69-beb8-beab5de665b1" providerId="AD" clId="Web-{08E5F67E-0B5E-B079-A4E0-8FA44F3AFE3E}" dt="2021-11-09T11:14:27.615" v="282"/>
          <ac:spMkLst>
            <pc:docMk/>
            <pc:sldMk cId="3749864609" sldId="283"/>
            <ac:spMk id="3" creationId="{89688995-6CB3-4292-BF51-7237AF091362}"/>
          </ac:spMkLst>
        </pc:spChg>
        <pc:spChg chg="add del">
          <ac:chgData name="Lock Mei Lin" userId="S::e0424674@u.nus.edu::35520ffa-9c2a-4d69-beb8-beab5de665b1" providerId="AD" clId="Web-{08E5F67E-0B5E-B079-A4E0-8FA44F3AFE3E}" dt="2021-11-09T11:14:22.256" v="279"/>
          <ac:spMkLst>
            <pc:docMk/>
            <pc:sldMk cId="3749864609" sldId="283"/>
            <ac:spMk id="5" creationId="{9CE5A0BF-06D8-4A66-B09D-DF99AC5E00B8}"/>
          </ac:spMkLst>
        </pc:spChg>
        <pc:spChg chg="add del mod">
          <ac:chgData name="Lock Mei Lin" userId="S::e0424674@u.nus.edu::35520ffa-9c2a-4d69-beb8-beab5de665b1" providerId="AD" clId="Web-{08E5F67E-0B5E-B079-A4E0-8FA44F3AFE3E}" dt="2021-11-09T11:14:55.116" v="293"/>
          <ac:spMkLst>
            <pc:docMk/>
            <pc:sldMk cId="3749864609" sldId="283"/>
            <ac:spMk id="8" creationId="{30D824BA-FBC3-4ED3-AB74-9DC73D031153}"/>
          </ac:spMkLst>
        </pc:spChg>
        <pc:spChg chg="add mod">
          <ac:chgData name="Lock Mei Lin" userId="S::e0424674@u.nus.edu::35520ffa-9c2a-4d69-beb8-beab5de665b1" providerId="AD" clId="Web-{08E5F67E-0B5E-B079-A4E0-8FA44F3AFE3E}" dt="2021-11-09T12:40:17.757" v="627" actId="20577"/>
          <ac:spMkLst>
            <pc:docMk/>
            <pc:sldMk cId="3749864609" sldId="283"/>
            <ac:spMk id="10" creationId="{67F85272-7B44-4881-B51E-4E3D7E2E4D79}"/>
          </ac:spMkLst>
        </pc:spChg>
        <pc:picChg chg="del">
          <ac:chgData name="Lock Mei Lin" userId="S::e0424674@u.nus.edu::35520ffa-9c2a-4d69-beb8-beab5de665b1" providerId="AD" clId="Web-{08E5F67E-0B5E-B079-A4E0-8FA44F3AFE3E}" dt="2021-11-09T11:13:05.473" v="261"/>
          <ac:picMkLst>
            <pc:docMk/>
            <pc:sldMk cId="3749864609" sldId="283"/>
            <ac:picMk id="6" creationId="{8EC2BFB3-C5DD-450E-B1C2-7F47D6B4CDFE}"/>
          </ac:picMkLst>
        </pc:picChg>
        <pc:picChg chg="add mod">
          <ac:chgData name="Lock Mei Lin" userId="S::e0424674@u.nus.edu::35520ffa-9c2a-4d69-beb8-beab5de665b1" providerId="AD" clId="Web-{08E5F67E-0B5E-B079-A4E0-8FA44F3AFE3E}" dt="2021-11-09T11:48:30.434" v="424" actId="1076"/>
          <ac:picMkLst>
            <pc:docMk/>
            <pc:sldMk cId="3749864609" sldId="283"/>
            <ac:picMk id="11" creationId="{AF4148F1-534D-4B19-88A9-02EB76BFF000}"/>
          </ac:picMkLst>
        </pc:picChg>
      </pc:sldChg>
      <pc:sldChg chg="ord">
        <pc:chgData name="Lock Mei Lin" userId="S::e0424674@u.nus.edu::35520ffa-9c2a-4d69-beb8-beab5de665b1" providerId="AD" clId="Web-{08E5F67E-0B5E-B079-A4E0-8FA44F3AFE3E}" dt="2021-11-10T02:57:03.229" v="639"/>
        <pc:sldMkLst>
          <pc:docMk/>
          <pc:sldMk cId="2704550480" sldId="285"/>
        </pc:sldMkLst>
      </pc:sldChg>
      <pc:sldChg chg="del">
        <pc:chgData name="Lock Mei Lin" userId="S::e0424674@u.nus.edu::35520ffa-9c2a-4d69-beb8-beab5de665b1" providerId="AD" clId="Web-{08E5F67E-0B5E-B079-A4E0-8FA44F3AFE3E}" dt="2021-11-10T02:45:08.790" v="637"/>
        <pc:sldMkLst>
          <pc:docMk/>
          <pc:sldMk cId="4228307398" sldId="287"/>
        </pc:sldMkLst>
      </pc:sldChg>
      <pc:sldChg chg="delSp modSp">
        <pc:chgData name="Lock Mei Lin" userId="S::e0424674@u.nus.edu::35520ffa-9c2a-4d69-beb8-beab5de665b1" providerId="AD" clId="Web-{08E5F67E-0B5E-B079-A4E0-8FA44F3AFE3E}" dt="2021-11-10T03:03:33.473" v="937" actId="20577"/>
        <pc:sldMkLst>
          <pc:docMk/>
          <pc:sldMk cId="2073846976" sldId="289"/>
        </pc:sldMkLst>
        <pc:spChg chg="mod">
          <ac:chgData name="Lock Mei Lin" userId="S::e0424674@u.nus.edu::35520ffa-9c2a-4d69-beb8-beab5de665b1" providerId="AD" clId="Web-{08E5F67E-0B5E-B079-A4E0-8FA44F3AFE3E}" dt="2021-11-10T03:03:33.473" v="937" actId="20577"/>
          <ac:spMkLst>
            <pc:docMk/>
            <pc:sldMk cId="2073846976" sldId="289"/>
            <ac:spMk id="3" creationId="{F3879126-A21E-4A41-A328-25AB1AA3D4BB}"/>
          </ac:spMkLst>
        </pc:spChg>
        <pc:picChg chg="del">
          <ac:chgData name="Lock Mei Lin" userId="S::e0424674@u.nus.edu::35520ffa-9c2a-4d69-beb8-beab5de665b1" providerId="AD" clId="Web-{08E5F67E-0B5E-B079-A4E0-8FA44F3AFE3E}" dt="2021-11-09T10:49:31.900" v="6"/>
          <ac:picMkLst>
            <pc:docMk/>
            <pc:sldMk cId="2073846976" sldId="289"/>
            <ac:picMk id="12" creationId="{A9A316BC-9132-456F-ABE6-6081A3DAA7A3}"/>
          </ac:picMkLst>
        </pc:picChg>
      </pc:sldChg>
      <pc:sldChg chg="modSp">
        <pc:chgData name="Lock Mei Lin" userId="S::e0424674@u.nus.edu::35520ffa-9c2a-4d69-beb8-beab5de665b1" providerId="AD" clId="Web-{08E5F67E-0B5E-B079-A4E0-8FA44F3AFE3E}" dt="2021-11-10T02:41:59.972" v="632" actId="1076"/>
        <pc:sldMkLst>
          <pc:docMk/>
          <pc:sldMk cId="4153903850" sldId="290"/>
        </pc:sldMkLst>
        <pc:spChg chg="mod">
          <ac:chgData name="Lock Mei Lin" userId="S::e0424674@u.nus.edu::35520ffa-9c2a-4d69-beb8-beab5de665b1" providerId="AD" clId="Web-{08E5F67E-0B5E-B079-A4E0-8FA44F3AFE3E}" dt="2021-11-09T11:04:39.479" v="167" actId="20577"/>
          <ac:spMkLst>
            <pc:docMk/>
            <pc:sldMk cId="4153903850" sldId="290"/>
            <ac:spMk id="2" creationId="{9B230935-F0F1-448F-9735-39E264B8F095}"/>
          </ac:spMkLst>
        </pc:spChg>
        <pc:spChg chg="mod">
          <ac:chgData name="Lock Mei Lin" userId="S::e0424674@u.nus.edu::35520ffa-9c2a-4d69-beb8-beab5de665b1" providerId="AD" clId="Web-{08E5F67E-0B5E-B079-A4E0-8FA44F3AFE3E}" dt="2021-11-10T02:41:59.972" v="632" actId="1076"/>
          <ac:spMkLst>
            <pc:docMk/>
            <pc:sldMk cId="4153903850" sldId="290"/>
            <ac:spMk id="3" creationId="{70633B72-3958-4326-A63B-EB852C68D0A3}"/>
          </ac:spMkLst>
        </pc:spChg>
      </pc:sldChg>
      <pc:sldChg chg="del">
        <pc:chgData name="Lock Mei Lin" userId="S::e0424674@u.nus.edu::35520ffa-9c2a-4d69-beb8-beab5de665b1" providerId="AD" clId="Web-{08E5F67E-0B5E-B079-A4E0-8FA44F3AFE3E}" dt="2021-11-10T02:42:30.567" v="635"/>
        <pc:sldMkLst>
          <pc:docMk/>
          <pc:sldMk cId="182760607" sldId="291"/>
        </pc:sldMkLst>
      </pc:sldChg>
      <pc:sldChg chg="addSp delSp modSp new del mod setBg">
        <pc:chgData name="Lock Mei Lin" userId="S::e0424674@u.nus.edu::35520ffa-9c2a-4d69-beb8-beab5de665b1" providerId="AD" clId="Web-{08E5F67E-0B5E-B079-A4E0-8FA44F3AFE3E}" dt="2021-11-10T03:02:21.596" v="901"/>
        <pc:sldMkLst>
          <pc:docMk/>
          <pc:sldMk cId="1907199835" sldId="298"/>
        </pc:sldMkLst>
        <pc:spChg chg="mod">
          <ac:chgData name="Lock Mei Lin" userId="S::e0424674@u.nus.edu::35520ffa-9c2a-4d69-beb8-beab5de665b1" providerId="AD" clId="Web-{08E5F67E-0B5E-B079-A4E0-8FA44F3AFE3E}" dt="2021-11-10T03:00:56.484" v="848"/>
          <ac:spMkLst>
            <pc:docMk/>
            <pc:sldMk cId="1907199835" sldId="298"/>
            <ac:spMk id="2" creationId="{74E45CFF-C648-4DE7-80F9-E356A87C4DE7}"/>
          </ac:spMkLst>
        </pc:spChg>
        <pc:spChg chg="add del">
          <ac:chgData name="Lock Mei Lin" userId="S::e0424674@u.nus.edu::35520ffa-9c2a-4d69-beb8-beab5de665b1" providerId="AD" clId="Web-{08E5F67E-0B5E-B079-A4E0-8FA44F3AFE3E}" dt="2021-11-10T02:58:41.419" v="643"/>
          <ac:spMkLst>
            <pc:docMk/>
            <pc:sldMk cId="1907199835" sldId="298"/>
            <ac:spMk id="3" creationId="{CF50CC53-4C18-4C51-9087-EBB648CBC39E}"/>
          </ac:spMkLst>
        </pc:spChg>
        <pc:graphicFrameChg chg="add del mod ord modGraphic">
          <ac:chgData name="Lock Mei Lin" userId="S::e0424674@u.nus.edu::35520ffa-9c2a-4d69-beb8-beab5de665b1" providerId="AD" clId="Web-{08E5F67E-0B5E-B079-A4E0-8FA44F3AFE3E}" dt="2021-11-10T02:58:30.934" v="642"/>
          <ac:graphicFrameMkLst>
            <pc:docMk/>
            <pc:sldMk cId="1907199835" sldId="298"/>
            <ac:graphicFrameMk id="4" creationId="{6A697650-D537-4186-94F2-32BEB8873577}"/>
          </ac:graphicFrameMkLst>
        </pc:graphicFrameChg>
        <pc:graphicFrameChg chg="add mod ord modGraphic">
          <ac:chgData name="Lock Mei Lin" userId="S::e0424674@u.nus.edu::35520ffa-9c2a-4d69-beb8-beab5de665b1" providerId="AD" clId="Web-{08E5F67E-0B5E-B079-A4E0-8FA44F3AFE3E}" dt="2021-11-10T03:00:56.484" v="848"/>
          <ac:graphicFrameMkLst>
            <pc:docMk/>
            <pc:sldMk cId="1907199835" sldId="298"/>
            <ac:graphicFrameMk id="5" creationId="{D7764A5E-6C34-4CB7-B6C3-03139EAACEFF}"/>
          </ac:graphicFrameMkLst>
        </pc:graphicFrameChg>
        <pc:picChg chg="add del mod">
          <ac:chgData name="Lock Mei Lin" userId="S::e0424674@u.nus.edu::35520ffa-9c2a-4d69-beb8-beab5de665b1" providerId="AD" clId="Web-{08E5F67E-0B5E-B079-A4E0-8FA44F3AFE3E}" dt="2021-11-10T02:59:31.357" v="689"/>
          <ac:picMkLst>
            <pc:docMk/>
            <pc:sldMk cId="1907199835" sldId="298"/>
            <ac:picMk id="6" creationId="{FEB2643B-5E59-48ED-85D5-B8881EA0A826}"/>
          </ac:picMkLst>
        </pc:picChg>
        <pc:picChg chg="add">
          <ac:chgData name="Lock Mei Lin" userId="S::e0424674@u.nus.edu::35520ffa-9c2a-4d69-beb8-beab5de665b1" providerId="AD" clId="Web-{08E5F67E-0B5E-B079-A4E0-8FA44F3AFE3E}" dt="2021-11-10T03:00:56.484" v="848"/>
          <ac:picMkLst>
            <pc:docMk/>
            <pc:sldMk cId="1907199835" sldId="298"/>
            <ac:picMk id="10" creationId="{A8D526D7-C782-4F65-A21F-A6B40D869B47}"/>
          </ac:picMkLst>
        </pc:picChg>
      </pc:sldChg>
      <pc:sldChg chg="addSp delSp modSp new">
        <pc:chgData name="Lock Mei Lin" userId="S::e0424674@u.nus.edu::35520ffa-9c2a-4d69-beb8-beab5de665b1" providerId="AD" clId="Web-{08E5F67E-0B5E-B079-A4E0-8FA44F3AFE3E}" dt="2021-11-10T03:03:18.363" v="936"/>
        <pc:sldMkLst>
          <pc:docMk/>
          <pc:sldMk cId="174915610" sldId="300"/>
        </pc:sldMkLst>
        <pc:spChg chg="mod">
          <ac:chgData name="Lock Mei Lin" userId="S::e0424674@u.nus.edu::35520ffa-9c2a-4d69-beb8-beab5de665b1" providerId="AD" clId="Web-{08E5F67E-0B5E-B079-A4E0-8FA44F3AFE3E}" dt="2021-11-10T03:01:26.891" v="867" actId="20577"/>
          <ac:spMkLst>
            <pc:docMk/>
            <pc:sldMk cId="174915610" sldId="300"/>
            <ac:spMk id="2" creationId="{A757E642-7F3A-4962-B7E6-9EEB75EDB9E9}"/>
          </ac:spMkLst>
        </pc:spChg>
        <pc:spChg chg="del mod">
          <ac:chgData name="Lock Mei Lin" userId="S::e0424674@u.nus.edu::35520ffa-9c2a-4d69-beb8-beab5de665b1" providerId="AD" clId="Web-{08E5F67E-0B5E-B079-A4E0-8FA44F3AFE3E}" dt="2021-11-10T03:02:38.503" v="903"/>
          <ac:spMkLst>
            <pc:docMk/>
            <pc:sldMk cId="174915610" sldId="300"/>
            <ac:spMk id="3" creationId="{E1482344-9B0E-4D78-8164-5C60965983DB}"/>
          </ac:spMkLst>
        </pc:spChg>
        <pc:graphicFrameChg chg="add mod modGraphic">
          <ac:chgData name="Lock Mei Lin" userId="S::e0424674@u.nus.edu::35520ffa-9c2a-4d69-beb8-beab5de665b1" providerId="AD" clId="Web-{08E5F67E-0B5E-B079-A4E0-8FA44F3AFE3E}" dt="2021-11-10T03:03:18.363" v="936"/>
          <ac:graphicFrameMkLst>
            <pc:docMk/>
            <pc:sldMk cId="174915610" sldId="300"/>
            <ac:graphicFrameMk id="5" creationId="{B36C914D-87C9-4C82-822B-3E71021C0F56}"/>
          </ac:graphicFrameMkLst>
        </pc:graphicFrameChg>
      </pc:sldChg>
      <pc:sldChg chg="new">
        <pc:chgData name="Lock Mei Lin" userId="S::e0424674@u.nus.edu::35520ffa-9c2a-4d69-beb8-beab5de665b1" providerId="AD" clId="Web-{08E5F67E-0B5E-B079-A4E0-8FA44F3AFE3E}" dt="2021-11-10T06:05:20.366" v="938"/>
        <pc:sldMkLst>
          <pc:docMk/>
          <pc:sldMk cId="597262820" sldId="302"/>
        </pc:sldMkLst>
      </pc:sldChg>
    </pc:docChg>
  </pc:docChgLst>
  <pc:docChgLst>
    <pc:chgData name="Ryan Tang Li Yen" userId="1136e394-17d7-4282-b9c3-fa910fcf5259" providerId="ADAL" clId="{1F68C7D6-33C4-4D46-B4F1-284DBE657BC4}"/>
    <pc:docChg chg="undo custSel addSld delSld modSld sldOrd modMainMaster">
      <pc:chgData name="Ryan Tang Li Yen" userId="1136e394-17d7-4282-b9c3-fa910fcf5259" providerId="ADAL" clId="{1F68C7D6-33C4-4D46-B4F1-284DBE657BC4}" dt="2021-09-28T06:23:06.667" v="5280" actId="20578"/>
      <pc:docMkLst>
        <pc:docMk/>
      </pc:docMkLst>
      <pc:sldChg chg="addSp delSp modSp mod setBg modAnim delDesignElem chgLayout">
        <pc:chgData name="Ryan Tang Li Yen" userId="1136e394-17d7-4282-b9c3-fa910fcf5259" providerId="ADAL" clId="{1F68C7D6-33C4-4D46-B4F1-284DBE657BC4}" dt="2021-09-27T03:30:29.040" v="5246"/>
        <pc:sldMkLst>
          <pc:docMk/>
          <pc:sldMk cId="1987890346" sldId="256"/>
        </pc:sldMkLst>
        <pc:spChg chg="mod ord">
          <ac:chgData name="Ryan Tang Li Yen" userId="1136e394-17d7-4282-b9c3-fa910fcf5259" providerId="ADAL" clId="{1F68C7D6-33C4-4D46-B4F1-284DBE657BC4}" dt="2021-09-26T15:08:03.199" v="1513" actId="20577"/>
          <ac:spMkLst>
            <pc:docMk/>
            <pc:sldMk cId="1987890346" sldId="256"/>
            <ac:spMk id="2" creationId="{30297D59-84D6-4805-9C60-DB179355FF32}"/>
          </ac:spMkLst>
        </pc:spChg>
        <pc:spChg chg="mod ord">
          <ac:chgData name="Ryan Tang Li Yen" userId="1136e394-17d7-4282-b9c3-fa910fcf5259" providerId="ADAL" clId="{1F68C7D6-33C4-4D46-B4F1-284DBE657BC4}" dt="2021-09-27T02:26:49.166" v="4435" actId="113"/>
          <ac:spMkLst>
            <pc:docMk/>
            <pc:sldMk cId="1987890346" sldId="256"/>
            <ac:spMk id="3" creationId="{E3FA1B0C-D63F-4665-9E2A-875D78ACC78E}"/>
          </ac:spMkLst>
        </pc:spChg>
        <pc:spChg chg="add del">
          <ac:chgData name="Ryan Tang Li Yen" userId="1136e394-17d7-4282-b9c3-fa910fcf5259" providerId="ADAL" clId="{1F68C7D6-33C4-4D46-B4F1-284DBE657BC4}" dt="2021-09-26T07:51:14.055" v="39"/>
          <ac:spMkLst>
            <pc:docMk/>
            <pc:sldMk cId="1987890346" sldId="256"/>
            <ac:spMk id="8" creationId="{DAB482FD-C684-4DAA-AC4C-1739F51A98A0}"/>
          </ac:spMkLst>
        </pc:spChg>
        <pc:cxnChg chg="add del">
          <ac:chgData name="Ryan Tang Li Yen" userId="1136e394-17d7-4282-b9c3-fa910fcf5259" providerId="ADAL" clId="{1F68C7D6-33C4-4D46-B4F1-284DBE657BC4}" dt="2021-09-26T07:51:14.055" v="39"/>
          <ac:cxnSpMkLst>
            <pc:docMk/>
            <pc:sldMk cId="1987890346" sldId="256"/>
            <ac:cxnSpMk id="10" creationId="{2DAA738B-EDF5-4694-B25A-3488245BC87C}"/>
          </ac:cxnSpMkLst>
        </pc:cxnChg>
      </pc:sldChg>
      <pc:sldChg chg="addSp delSp modSp del mod delDesignElem chgLayout">
        <pc:chgData name="Ryan Tang Li Yen" userId="1136e394-17d7-4282-b9c3-fa910fcf5259" providerId="ADAL" clId="{1F68C7D6-33C4-4D46-B4F1-284DBE657BC4}" dt="2021-09-26T07:54:33.646" v="57" actId="2696"/>
        <pc:sldMkLst>
          <pc:docMk/>
          <pc:sldMk cId="2506616194" sldId="257"/>
        </pc:sldMkLst>
        <pc:spChg chg="mod ord">
          <ac:chgData name="Ryan Tang Li Yen" userId="1136e394-17d7-4282-b9c3-fa910fcf5259" providerId="ADAL" clId="{1F68C7D6-33C4-4D46-B4F1-284DBE657BC4}" dt="2021-09-26T07:54:07.302" v="51" actId="6264"/>
          <ac:spMkLst>
            <pc:docMk/>
            <pc:sldMk cId="2506616194" sldId="257"/>
            <ac:spMk id="2" creationId="{C5FDC9E9-5DAD-4FEE-A9A9-C434809C1291}"/>
          </ac:spMkLst>
        </pc:spChg>
        <pc:spChg chg="mod ord">
          <ac:chgData name="Ryan Tang Li Yen" userId="1136e394-17d7-4282-b9c3-fa910fcf5259" providerId="ADAL" clId="{1F68C7D6-33C4-4D46-B4F1-284DBE657BC4}" dt="2021-09-26T07:54:07.302" v="51" actId="6264"/>
          <ac:spMkLst>
            <pc:docMk/>
            <pc:sldMk cId="2506616194" sldId="257"/>
            <ac:spMk id="3" creationId="{A2B502AD-B020-4548-ADFA-A420530463A3}"/>
          </ac:spMkLst>
        </pc:spChg>
        <pc:spChg chg="add del mod">
          <ac:chgData name="Ryan Tang Li Yen" userId="1136e394-17d7-4282-b9c3-fa910fcf5259" providerId="ADAL" clId="{1F68C7D6-33C4-4D46-B4F1-284DBE657BC4}" dt="2021-09-26T07:54:06.298" v="49" actId="6264"/>
          <ac:spMkLst>
            <pc:docMk/>
            <pc:sldMk cId="2506616194" sldId="257"/>
            <ac:spMk id="4" creationId="{7D761B0F-B64B-124C-ADDC-CA0354D540A3}"/>
          </ac:spMkLst>
        </pc:spChg>
        <pc:spChg chg="add del mod">
          <ac:chgData name="Ryan Tang Li Yen" userId="1136e394-17d7-4282-b9c3-fa910fcf5259" providerId="ADAL" clId="{1F68C7D6-33C4-4D46-B4F1-284DBE657BC4}" dt="2021-09-26T07:54:06.298" v="49" actId="6264"/>
          <ac:spMkLst>
            <pc:docMk/>
            <pc:sldMk cId="2506616194" sldId="257"/>
            <ac:spMk id="5" creationId="{C73EEF29-A027-314C-AA06-93E834B6C374}"/>
          </ac:spMkLst>
        </pc:spChg>
        <pc:spChg chg="add del mod">
          <ac:chgData name="Ryan Tang Li Yen" userId="1136e394-17d7-4282-b9c3-fa910fcf5259" providerId="ADAL" clId="{1F68C7D6-33C4-4D46-B4F1-284DBE657BC4}" dt="2021-09-26T07:54:07.302" v="51" actId="6264"/>
          <ac:spMkLst>
            <pc:docMk/>
            <pc:sldMk cId="2506616194" sldId="257"/>
            <ac:spMk id="6" creationId="{16248C03-A8B6-2A4C-B7EC-D0C0A1B44E59}"/>
          </ac:spMkLst>
        </pc:spChg>
        <pc:spChg chg="add del mod">
          <ac:chgData name="Ryan Tang Li Yen" userId="1136e394-17d7-4282-b9c3-fa910fcf5259" providerId="ADAL" clId="{1F68C7D6-33C4-4D46-B4F1-284DBE657BC4}" dt="2021-09-26T07:54:07.302" v="51" actId="6264"/>
          <ac:spMkLst>
            <pc:docMk/>
            <pc:sldMk cId="2506616194" sldId="257"/>
            <ac:spMk id="7" creationId="{C55FE87F-DFAA-B041-9C26-C01E7CFC5D7A}"/>
          </ac:spMkLst>
        </pc:spChg>
        <pc:spChg chg="add del">
          <ac:chgData name="Ryan Tang Li Yen" userId="1136e394-17d7-4282-b9c3-fa910fcf5259" providerId="ADAL" clId="{1F68C7D6-33C4-4D46-B4F1-284DBE657BC4}" dt="2021-09-26T07:54:06.298" v="49" actId="6264"/>
          <ac:spMkLst>
            <pc:docMk/>
            <pc:sldMk cId="2506616194" sldId="257"/>
            <ac:spMk id="8" creationId="{2C10C105-EEB5-43F7-AA95-5DDB920D75B0}"/>
          </ac:spMkLst>
        </pc:spChg>
        <pc:picChg chg="add del">
          <ac:chgData name="Ryan Tang Li Yen" userId="1136e394-17d7-4282-b9c3-fa910fcf5259" providerId="ADAL" clId="{1F68C7D6-33C4-4D46-B4F1-284DBE657BC4}" dt="2021-09-26T07:54:06.298" v="49" actId="6264"/>
          <ac:picMkLst>
            <pc:docMk/>
            <pc:sldMk cId="2506616194" sldId="257"/>
            <ac:picMk id="10" creationId="{94BF495F-706E-4740-8918-C1F52CEA9D0B}"/>
          </ac:picMkLst>
        </pc:picChg>
      </pc:sldChg>
      <pc:sldChg chg="addSp delSp modSp mod ord">
        <pc:chgData name="Ryan Tang Li Yen" userId="1136e394-17d7-4282-b9c3-fa910fcf5259" providerId="ADAL" clId="{1F68C7D6-33C4-4D46-B4F1-284DBE657BC4}" dt="2021-09-28T06:22:57.126" v="5278" actId="20578"/>
        <pc:sldMkLst>
          <pc:docMk/>
          <pc:sldMk cId="2860240825" sldId="258"/>
        </pc:sldMkLst>
        <pc:spChg chg="del mod">
          <ac:chgData name="Ryan Tang Li Yen" userId="1136e394-17d7-4282-b9c3-fa910fcf5259" providerId="ADAL" clId="{1F68C7D6-33C4-4D46-B4F1-284DBE657BC4}" dt="2021-09-26T15:05:23.591" v="1457" actId="478"/>
          <ac:spMkLst>
            <pc:docMk/>
            <pc:sldMk cId="2860240825" sldId="258"/>
            <ac:spMk id="2" creationId="{0B50CCA1-544F-45EB-9EA7-92E2454AD112}"/>
          </ac:spMkLst>
        </pc:spChg>
        <pc:spChg chg="add del">
          <ac:chgData name="Ryan Tang Li Yen" userId="1136e394-17d7-4282-b9c3-fa910fcf5259" providerId="ADAL" clId="{1F68C7D6-33C4-4D46-B4F1-284DBE657BC4}" dt="2021-09-27T01:18:19.942" v="2378"/>
          <ac:spMkLst>
            <pc:docMk/>
            <pc:sldMk cId="2860240825" sldId="258"/>
            <ac:spMk id="2" creationId="{83A8B448-D74C-AF46-B5EC-DC6B481121A7}"/>
          </ac:spMkLst>
        </pc:spChg>
        <pc:spChg chg="mod">
          <ac:chgData name="Ryan Tang Li Yen" userId="1136e394-17d7-4282-b9c3-fa910fcf5259" providerId="ADAL" clId="{1F68C7D6-33C4-4D46-B4F1-284DBE657BC4}" dt="2021-09-27T03:18:11.895" v="5121" actId="1076"/>
          <ac:spMkLst>
            <pc:docMk/>
            <pc:sldMk cId="2860240825" sldId="258"/>
            <ac:spMk id="3" creationId="{54A3F210-B3BC-426F-B3A0-626CD110D09D}"/>
          </ac:spMkLst>
        </pc:spChg>
        <pc:spChg chg="add del mod">
          <ac:chgData name="Ryan Tang Li Yen" userId="1136e394-17d7-4282-b9c3-fa910fcf5259" providerId="ADAL" clId="{1F68C7D6-33C4-4D46-B4F1-284DBE657BC4}" dt="2021-09-26T15:05:25.391" v="1459" actId="478"/>
          <ac:spMkLst>
            <pc:docMk/>
            <pc:sldMk cId="2860240825" sldId="258"/>
            <ac:spMk id="5" creationId="{66E754BC-B99A-F948-9E8C-0FFED2B505D4}"/>
          </ac:spMkLst>
        </pc:spChg>
        <pc:graphicFrameChg chg="add del mod">
          <ac:chgData name="Ryan Tang Li Yen" userId="1136e394-17d7-4282-b9c3-fa910fcf5259" providerId="ADAL" clId="{1F68C7D6-33C4-4D46-B4F1-284DBE657BC4}" dt="2021-09-27T03:03:22.418" v="4844" actId="478"/>
          <ac:graphicFrameMkLst>
            <pc:docMk/>
            <pc:sldMk cId="2860240825" sldId="258"/>
            <ac:graphicFrameMk id="6" creationId="{FE982325-C3C4-7647-8A8D-29C61E3137D0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7T03:06:45.975" v="4890" actId="478"/>
          <ac:graphicFrameMkLst>
            <pc:docMk/>
            <pc:sldMk cId="2860240825" sldId="258"/>
            <ac:graphicFrameMk id="7" creationId="{4A7871F7-5E6C-E54D-B18B-F1277E224532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6:51.852" v="4891"/>
          <ac:graphicFrameMkLst>
            <pc:docMk/>
            <pc:sldMk cId="2860240825" sldId="258"/>
            <ac:graphicFrameMk id="8" creationId="{5C5165EB-6D3C-C24F-8931-B02CF1FF0D4C}"/>
          </ac:graphicFrameMkLst>
        </pc:graphicFrameChg>
        <pc:picChg chg="add del">
          <ac:chgData name="Ryan Tang Li Yen" userId="1136e394-17d7-4282-b9c3-fa910fcf5259" providerId="ADAL" clId="{1F68C7D6-33C4-4D46-B4F1-284DBE657BC4}" dt="2021-09-27T01:18:19.942" v="2378"/>
          <ac:picMkLst>
            <pc:docMk/>
            <pc:sldMk cId="2860240825" sldId="258"/>
            <ac:picMk id="1026" creationId="{19D01341-0BB9-9147-9F70-920BE77D55A2}"/>
          </ac:picMkLst>
        </pc:picChg>
        <pc:picChg chg="add del">
          <ac:chgData name="Ryan Tang Li Yen" userId="1136e394-17d7-4282-b9c3-fa910fcf5259" providerId="ADAL" clId="{1F68C7D6-33C4-4D46-B4F1-284DBE657BC4}" dt="2021-09-27T01:18:19.942" v="2378"/>
          <ac:picMkLst>
            <pc:docMk/>
            <pc:sldMk cId="2860240825" sldId="258"/>
            <ac:picMk id="1027" creationId="{FC59F9C1-F5E4-494C-A9A2-0410558E4E21}"/>
          </ac:picMkLst>
        </pc:picChg>
      </pc:sldChg>
      <pc:sldChg chg="modSp del mod">
        <pc:chgData name="Ryan Tang Li Yen" userId="1136e394-17d7-4282-b9c3-fa910fcf5259" providerId="ADAL" clId="{1F68C7D6-33C4-4D46-B4F1-284DBE657BC4}" dt="2021-09-26T14:59:13.196" v="1198" actId="2696"/>
        <pc:sldMkLst>
          <pc:docMk/>
          <pc:sldMk cId="577650611" sldId="259"/>
        </pc:sldMkLst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577650611" sldId="259"/>
            <ac:spMk id="2" creationId="{F219DD01-11AA-4185-820C-0753661FDA3F}"/>
          </ac:spMkLst>
        </pc:spChg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577650611" sldId="259"/>
            <ac:spMk id="3" creationId="{4B011EE4-6856-4979-B73A-8587578293B6}"/>
          </ac:spMkLst>
        </pc:spChg>
      </pc:sldChg>
      <pc:sldChg chg="addSp modSp mod">
        <pc:chgData name="Ryan Tang Li Yen" userId="1136e394-17d7-4282-b9c3-fa910fcf5259" providerId="ADAL" clId="{1F68C7D6-33C4-4D46-B4F1-284DBE657BC4}" dt="2021-09-27T03:19:17.228" v="5192" actId="20577"/>
        <pc:sldMkLst>
          <pc:docMk/>
          <pc:sldMk cId="1263895184" sldId="260"/>
        </pc:sldMkLst>
        <pc:spChg chg="mod">
          <ac:chgData name="Ryan Tang Li Yen" userId="1136e394-17d7-4282-b9c3-fa910fcf5259" providerId="ADAL" clId="{1F68C7D6-33C4-4D46-B4F1-284DBE657BC4}" dt="2021-09-27T03:19:17.228" v="5192" actId="20577"/>
          <ac:spMkLst>
            <pc:docMk/>
            <pc:sldMk cId="1263895184" sldId="260"/>
            <ac:spMk id="2" creationId="{8CCB01F5-5BE7-42D0-B10F-0E6DBF0F4508}"/>
          </ac:spMkLst>
        </pc:spChg>
        <pc:spChg chg="mod">
          <ac:chgData name="Ryan Tang Li Yen" userId="1136e394-17d7-4282-b9c3-fa910fcf5259" providerId="ADAL" clId="{1F68C7D6-33C4-4D46-B4F1-284DBE657BC4}" dt="2021-09-27T02:03:46.070" v="3944" actId="20577"/>
          <ac:spMkLst>
            <pc:docMk/>
            <pc:sldMk cId="1263895184" sldId="260"/>
            <ac:spMk id="3" creationId="{9E804ACF-7474-482E-9AF7-4D35F06B4D59}"/>
          </ac:spMkLst>
        </pc:spChg>
        <pc:graphicFrameChg chg="add mod">
          <ac:chgData name="Ryan Tang Li Yen" userId="1136e394-17d7-4282-b9c3-fa910fcf5259" providerId="ADAL" clId="{1F68C7D6-33C4-4D46-B4F1-284DBE657BC4}" dt="2021-09-27T03:08:28.176" v="4925" actId="20577"/>
          <ac:graphicFrameMkLst>
            <pc:docMk/>
            <pc:sldMk cId="1263895184" sldId="260"/>
            <ac:graphicFrameMk id="5" creationId="{A7B0CA74-86A8-6641-85D3-14146E425936}"/>
          </ac:graphicFrameMkLst>
        </pc:graphicFrameChg>
        <pc:picChg chg="mod">
          <ac:chgData name="Ryan Tang Li Yen" userId="1136e394-17d7-4282-b9c3-fa910fcf5259" providerId="ADAL" clId="{1F68C7D6-33C4-4D46-B4F1-284DBE657BC4}" dt="2021-09-27T02:02:56.190" v="3904" actId="1076"/>
          <ac:picMkLst>
            <pc:docMk/>
            <pc:sldMk cId="1263895184" sldId="260"/>
            <ac:picMk id="7" creationId="{07CBA9B9-C99F-455E-B97F-F96D1F4E7E37}"/>
          </ac:picMkLst>
        </pc:picChg>
      </pc:sldChg>
      <pc:sldChg chg="addSp modSp mod">
        <pc:chgData name="Ryan Tang Li Yen" userId="1136e394-17d7-4282-b9c3-fa910fcf5259" providerId="ADAL" clId="{1F68C7D6-33C4-4D46-B4F1-284DBE657BC4}" dt="2021-09-27T03:19:13.371" v="5190" actId="20577"/>
        <pc:sldMkLst>
          <pc:docMk/>
          <pc:sldMk cId="3353839985" sldId="261"/>
        </pc:sldMkLst>
        <pc:spChg chg="mod">
          <ac:chgData name="Ryan Tang Li Yen" userId="1136e394-17d7-4282-b9c3-fa910fcf5259" providerId="ADAL" clId="{1F68C7D6-33C4-4D46-B4F1-284DBE657BC4}" dt="2021-09-27T03:19:13.371" v="5190" actId="20577"/>
          <ac:spMkLst>
            <pc:docMk/>
            <pc:sldMk cId="3353839985" sldId="261"/>
            <ac:spMk id="2" creationId="{C4D68C00-221C-45B6-8548-AE44BDE019E9}"/>
          </ac:spMkLst>
        </pc:spChg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3353839985" sldId="261"/>
            <ac:spMk id="3" creationId="{4AE172E1-7265-4203-807C-DC571BDDE5B2}"/>
          </ac:spMkLst>
        </pc:spChg>
        <pc:graphicFrameChg chg="add mod">
          <ac:chgData name="Ryan Tang Li Yen" userId="1136e394-17d7-4282-b9c3-fa910fcf5259" providerId="ADAL" clId="{1F68C7D6-33C4-4D46-B4F1-284DBE657BC4}" dt="2021-09-27T03:08:37.432" v="4931" actId="20577"/>
          <ac:graphicFrameMkLst>
            <pc:docMk/>
            <pc:sldMk cId="3353839985" sldId="261"/>
            <ac:graphicFrameMk id="4" creationId="{E277A804-A4D3-8542-AAC5-41415B7D39E1}"/>
          </ac:graphicFrameMkLst>
        </pc:graphicFrameChg>
      </pc:sldChg>
      <pc:sldChg chg="addSp delSp modSp mod">
        <pc:chgData name="Ryan Tang Li Yen" userId="1136e394-17d7-4282-b9c3-fa910fcf5259" providerId="ADAL" clId="{1F68C7D6-33C4-4D46-B4F1-284DBE657BC4}" dt="2021-09-27T03:06:25.051" v="4880" actId="20577"/>
        <pc:sldMkLst>
          <pc:docMk/>
          <pc:sldMk cId="3497289237" sldId="262"/>
        </pc:sldMkLst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3497289237" sldId="262"/>
            <ac:spMk id="2" creationId="{8D6F30DA-BB99-403B-86BF-D8A9526F7DE1}"/>
          </ac:spMkLst>
        </pc:spChg>
        <pc:spChg chg="mod">
          <ac:chgData name="Ryan Tang Li Yen" userId="1136e394-17d7-4282-b9c3-fa910fcf5259" providerId="ADAL" clId="{1F68C7D6-33C4-4D46-B4F1-284DBE657BC4}" dt="2021-09-27T02:08:09.194" v="4064" actId="20577"/>
          <ac:spMkLst>
            <pc:docMk/>
            <pc:sldMk cId="3497289237" sldId="262"/>
            <ac:spMk id="3" creationId="{CB78AE9D-2D7D-439D-A8D7-4170473548AC}"/>
          </ac:spMkLst>
        </pc:spChg>
        <pc:graphicFrameChg chg="add mod">
          <ac:chgData name="Ryan Tang Li Yen" userId="1136e394-17d7-4282-b9c3-fa910fcf5259" providerId="ADAL" clId="{1F68C7D6-33C4-4D46-B4F1-284DBE657BC4}" dt="2021-09-27T03:06:25.051" v="4880" actId="20577"/>
          <ac:graphicFrameMkLst>
            <pc:docMk/>
            <pc:sldMk cId="3497289237" sldId="262"/>
            <ac:graphicFrameMk id="9" creationId="{BBC02D2C-18B8-A445-B37F-BB2266D4EB60}"/>
          </ac:graphicFrameMkLst>
        </pc:graphicFrameChg>
        <pc:picChg chg="add del mod">
          <ac:chgData name="Ryan Tang Li Yen" userId="1136e394-17d7-4282-b9c3-fa910fcf5259" providerId="ADAL" clId="{1F68C7D6-33C4-4D46-B4F1-284DBE657BC4}" dt="2021-09-27T02:04:21.285" v="3946"/>
          <ac:picMkLst>
            <pc:docMk/>
            <pc:sldMk cId="3497289237" sldId="262"/>
            <ac:picMk id="4" creationId="{8FA87BFB-DDBF-8C4C-9A77-D6128831DCE0}"/>
          </ac:picMkLst>
        </pc:picChg>
        <pc:picChg chg="add del mod">
          <ac:chgData name="Ryan Tang Li Yen" userId="1136e394-17d7-4282-b9c3-fa910fcf5259" providerId="ADAL" clId="{1F68C7D6-33C4-4D46-B4F1-284DBE657BC4}" dt="2021-09-27T02:05:43.276" v="3951" actId="478"/>
          <ac:picMkLst>
            <pc:docMk/>
            <pc:sldMk cId="3497289237" sldId="262"/>
            <ac:picMk id="5" creationId="{35D9F91D-ABE7-1F42-8FFC-EE9191ACE61D}"/>
          </ac:picMkLst>
        </pc:picChg>
        <pc:picChg chg="add del mod">
          <ac:chgData name="Ryan Tang Li Yen" userId="1136e394-17d7-4282-b9c3-fa910fcf5259" providerId="ADAL" clId="{1F68C7D6-33C4-4D46-B4F1-284DBE657BC4}" dt="2021-09-27T02:05:45.706" v="3953"/>
          <ac:picMkLst>
            <pc:docMk/>
            <pc:sldMk cId="3497289237" sldId="262"/>
            <ac:picMk id="6" creationId="{668C7146-6727-D046-84E1-627AB8011072}"/>
          </ac:picMkLst>
        </pc:picChg>
        <pc:picChg chg="add mod">
          <ac:chgData name="Ryan Tang Li Yen" userId="1136e394-17d7-4282-b9c3-fa910fcf5259" providerId="ADAL" clId="{1F68C7D6-33C4-4D46-B4F1-284DBE657BC4}" dt="2021-09-27T02:06:19.929" v="3959" actId="1076"/>
          <ac:picMkLst>
            <pc:docMk/>
            <pc:sldMk cId="3497289237" sldId="262"/>
            <ac:picMk id="8" creationId="{1CAE17B7-B4C1-AC44-BD33-ABE4AB3A659B}"/>
          </ac:picMkLst>
        </pc:picChg>
      </pc:sldChg>
      <pc:sldChg chg="addSp delSp modSp mod ord">
        <pc:chgData name="Ryan Tang Li Yen" userId="1136e394-17d7-4282-b9c3-fa910fcf5259" providerId="ADAL" clId="{1F68C7D6-33C4-4D46-B4F1-284DBE657BC4}" dt="2021-09-27T03:48:33.446" v="5277" actId="20577"/>
        <pc:sldMkLst>
          <pc:docMk/>
          <pc:sldMk cId="3133166989" sldId="263"/>
        </pc:sldMkLst>
        <pc:spChg chg="mod">
          <ac:chgData name="Ryan Tang Li Yen" userId="1136e394-17d7-4282-b9c3-fa910fcf5259" providerId="ADAL" clId="{1F68C7D6-33C4-4D46-B4F1-284DBE657BC4}" dt="2021-09-27T01:21:51.776" v="2484" actId="20577"/>
          <ac:spMkLst>
            <pc:docMk/>
            <pc:sldMk cId="3133166989" sldId="263"/>
            <ac:spMk id="2" creationId="{FEF05FD6-F574-447A-85AE-49CEB60303BE}"/>
          </ac:spMkLst>
        </pc:spChg>
        <pc:spChg chg="del mod">
          <ac:chgData name="Ryan Tang Li Yen" userId="1136e394-17d7-4282-b9c3-fa910fcf5259" providerId="ADAL" clId="{1F68C7D6-33C4-4D46-B4F1-284DBE657BC4}" dt="2021-09-26T15:14:15.280" v="1558" actId="478"/>
          <ac:spMkLst>
            <pc:docMk/>
            <pc:sldMk cId="3133166989" sldId="263"/>
            <ac:spMk id="3" creationId="{02C35669-6EE6-4E48-8773-DEC449596327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02" creationId="{23DA2C41-AF11-AF4C-BA90-B631D38FC02A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05" creationId="{EBEB3837-0608-8B43-A7AE-3D69826AC645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10" creationId="{E8B159A9-4A4B-DB47-BF6C-0E8097B0DEF5}"/>
          </ac:spMkLst>
        </pc:spChg>
        <pc:spChg chg="add del mod">
          <ac:chgData name="Ryan Tang Li Yen" userId="1136e394-17d7-4282-b9c3-fa910fcf5259" providerId="ADAL" clId="{1F68C7D6-33C4-4D46-B4F1-284DBE657BC4}" dt="2021-09-27T03:41:39.764" v="5249" actId="478"/>
          <ac:spMkLst>
            <pc:docMk/>
            <pc:sldMk cId="3133166989" sldId="263"/>
            <ac:spMk id="111" creationId="{F55BBFD9-B58D-7E40-A94B-F7118BD14C36}"/>
          </ac:spMkLst>
        </pc:spChg>
        <pc:spChg chg="add del mod">
          <ac:chgData name="Ryan Tang Li Yen" userId="1136e394-17d7-4282-b9c3-fa910fcf5259" providerId="ADAL" clId="{1F68C7D6-33C4-4D46-B4F1-284DBE657BC4}" dt="2021-09-27T00:41:24.537" v="1989"/>
          <ac:spMkLst>
            <pc:docMk/>
            <pc:sldMk cId="3133166989" sldId="263"/>
            <ac:spMk id="132" creationId="{6645DAD5-D3E6-E44B-A636-FCBBE8172026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55" creationId="{1D88426B-FC9F-2F4D-82C3-9AF003AC7EB2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56" creationId="{DE715DCC-189E-4847-8A74-058E8FCEF7EE}"/>
          </ac:spMkLst>
        </pc:spChg>
        <pc:spChg chg="add mod">
          <ac:chgData name="Ryan Tang Li Yen" userId="1136e394-17d7-4282-b9c3-fa910fcf5259" providerId="ADAL" clId="{1F68C7D6-33C4-4D46-B4F1-284DBE657BC4}" dt="2021-09-27T03:48:33.446" v="5277" actId="20577"/>
          <ac:spMkLst>
            <pc:docMk/>
            <pc:sldMk cId="3133166989" sldId="263"/>
            <ac:spMk id="160" creationId="{1256B778-BFB1-3C40-94FD-7AFDF847E405}"/>
          </ac:spMkLst>
        </pc:spChg>
        <pc:spChg chg="add mod">
          <ac:chgData name="Ryan Tang Li Yen" userId="1136e394-17d7-4282-b9c3-fa910fcf5259" providerId="ADAL" clId="{1F68C7D6-33C4-4D46-B4F1-284DBE657BC4}" dt="2021-09-27T02:02:26.378" v="3896" actId="1076"/>
          <ac:spMkLst>
            <pc:docMk/>
            <pc:sldMk cId="3133166989" sldId="263"/>
            <ac:spMk id="161" creationId="{AFBCFDCA-7DAE-F149-AC45-0B8816D90CD0}"/>
          </ac:spMkLst>
        </pc:spChg>
        <pc:grpChg chg="add mod">
          <ac:chgData name="Ryan Tang Li Yen" userId="1136e394-17d7-4282-b9c3-fa910fcf5259" providerId="ADAL" clId="{1F68C7D6-33C4-4D46-B4F1-284DBE657BC4}" dt="2021-09-27T02:02:26.378" v="3896" actId="1076"/>
          <ac:grpSpMkLst>
            <pc:docMk/>
            <pc:sldMk cId="3133166989" sldId="263"/>
            <ac:grpSpMk id="58" creationId="{E098C46B-47C0-3849-81EB-4A995BE6E9F3}"/>
          </ac:grpSpMkLst>
        </pc:grpChg>
        <pc:graphicFrameChg chg="add del mod">
          <ac:chgData name="Ryan Tang Li Yen" userId="1136e394-17d7-4282-b9c3-fa910fcf5259" providerId="ADAL" clId="{1F68C7D6-33C4-4D46-B4F1-284DBE657BC4}" dt="2021-09-27T03:03:34.318" v="4848" actId="478"/>
          <ac:graphicFrameMkLst>
            <pc:docMk/>
            <pc:sldMk cId="3133166989" sldId="263"/>
            <ac:graphicFrameMk id="162" creationId="{F5EDA15F-A824-7541-806C-8D1C13AD45AB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8:03.078" v="4911" actId="20577"/>
          <ac:graphicFrameMkLst>
            <pc:docMk/>
            <pc:sldMk cId="3133166989" sldId="263"/>
            <ac:graphicFrameMk id="163" creationId="{C0A10151-49CD-7B4E-98E1-A29134066AD4}"/>
          </ac:graphicFrameMkLst>
        </pc:graphicFrameChg>
        <pc:picChg chg="add mod modCrop">
          <ac:chgData name="Ryan Tang Li Yen" userId="1136e394-17d7-4282-b9c3-fa910fcf5259" providerId="ADAL" clId="{1F68C7D6-33C4-4D46-B4F1-284DBE657BC4}" dt="2021-09-26T23:54:56.740" v="1721" actId="164"/>
          <ac:picMkLst>
            <pc:docMk/>
            <pc:sldMk cId="3133166989" sldId="263"/>
            <ac:picMk id="4" creationId="{7B14999C-FBD8-684A-80D8-6D9E5B4C426B}"/>
          </ac:picMkLst>
        </pc:picChg>
        <pc:picChg chg="add del mod">
          <ac:chgData name="Ryan Tang Li Yen" userId="1136e394-17d7-4282-b9c3-fa910fcf5259" providerId="ADAL" clId="{1F68C7D6-33C4-4D46-B4F1-284DBE657BC4}" dt="2021-09-26T15:23:50.747" v="1584" actId="478"/>
          <ac:picMkLst>
            <pc:docMk/>
            <pc:sldMk cId="3133166989" sldId="263"/>
            <ac:picMk id="5" creationId="{1CCCC4C5-99B3-C14E-910F-5BAB00CAB0EB}"/>
          </ac:picMkLst>
        </pc:picChg>
        <pc:picChg chg="add mod modCrop">
          <ac:chgData name="Ryan Tang Li Yen" userId="1136e394-17d7-4282-b9c3-fa910fcf5259" providerId="ADAL" clId="{1F68C7D6-33C4-4D46-B4F1-284DBE657BC4}" dt="2021-09-27T02:02:26.378" v="3896" actId="1076"/>
          <ac:picMkLst>
            <pc:docMk/>
            <pc:sldMk cId="3133166989" sldId="263"/>
            <ac:picMk id="6" creationId="{2992B87C-E2A5-444E-9C63-0C6B76513AC6}"/>
          </ac:picMkLst>
        </pc:picChg>
        <pc:picChg chg="add mod modCrop">
          <ac:chgData name="Ryan Tang Li Yen" userId="1136e394-17d7-4282-b9c3-fa910fcf5259" providerId="ADAL" clId="{1F68C7D6-33C4-4D46-B4F1-284DBE657BC4}" dt="2021-09-27T00:26:48.487" v="1909" actId="732"/>
          <ac:picMkLst>
            <pc:docMk/>
            <pc:sldMk cId="3133166989" sldId="263"/>
            <ac:picMk id="7" creationId="{E2AB7E19-7705-0742-A473-B323616AAFD3}"/>
          </ac:picMkLst>
        </pc:picChg>
        <pc:picChg chg="add mod modCrop">
          <ac:chgData name="Ryan Tang Li Yen" userId="1136e394-17d7-4282-b9c3-fa910fcf5259" providerId="ADAL" clId="{1F68C7D6-33C4-4D46-B4F1-284DBE657BC4}" dt="2021-09-27T02:02:26.378" v="3896" actId="1076"/>
          <ac:picMkLst>
            <pc:docMk/>
            <pc:sldMk cId="3133166989" sldId="263"/>
            <ac:picMk id="104" creationId="{FA9F1BB1-FEB6-D149-9DAF-0A7A31D40F1D}"/>
          </ac:picMkLst>
        </pc:picChg>
        <pc:picChg chg="add del mod">
          <ac:chgData name="Ryan Tang Li Yen" userId="1136e394-17d7-4282-b9c3-fa910fcf5259" providerId="ADAL" clId="{1F68C7D6-33C4-4D46-B4F1-284DBE657BC4}" dt="2021-09-27T00:36:53.623" v="1964" actId="478"/>
          <ac:picMkLst>
            <pc:docMk/>
            <pc:sldMk cId="3133166989" sldId="263"/>
            <ac:picMk id="113" creationId="{146E7A25-8426-9F42-AEA4-5B8262CFADC8}"/>
          </ac:picMkLst>
        </pc:picChg>
        <pc:picChg chg="add mod modCrop">
          <ac:chgData name="Ryan Tang Li Yen" userId="1136e394-17d7-4282-b9c3-fa910fcf5259" providerId="ADAL" clId="{1F68C7D6-33C4-4D46-B4F1-284DBE657BC4}" dt="2021-09-27T02:02:26.378" v="3896" actId="1076"/>
          <ac:picMkLst>
            <pc:docMk/>
            <pc:sldMk cId="3133166989" sldId="263"/>
            <ac:picMk id="115" creationId="{6A9C9AF0-3862-A04B-8BA8-2B7F1395AB80}"/>
          </ac:picMkLst>
        </pc:picChg>
        <pc:picChg chg="add del">
          <ac:chgData name="Ryan Tang Li Yen" userId="1136e394-17d7-4282-b9c3-fa910fcf5259" providerId="ADAL" clId="{1F68C7D6-33C4-4D46-B4F1-284DBE657BC4}" dt="2021-09-26T15:14:20.810" v="1560"/>
          <ac:picMkLst>
            <pc:docMk/>
            <pc:sldMk cId="3133166989" sldId="263"/>
            <ac:picMk id="4098" creationId="{3C688D4F-F77E-1344-A863-2D1529EAC94F}"/>
          </ac:picMkLst>
        </pc:picChg>
        <pc:picChg chg="add del">
          <ac:chgData name="Ryan Tang Li Yen" userId="1136e394-17d7-4282-b9c3-fa910fcf5259" providerId="ADAL" clId="{1F68C7D6-33C4-4D46-B4F1-284DBE657BC4}" dt="2021-09-26T15:15:40.054" v="1568"/>
          <ac:picMkLst>
            <pc:docMk/>
            <pc:sldMk cId="3133166989" sldId="263"/>
            <ac:picMk id="4100" creationId="{A50926D4-C635-D34A-94A5-CD9568629424}"/>
          </ac:picMkLst>
        </pc:picChg>
        <pc:picChg chg="add del">
          <ac:chgData name="Ryan Tang Li Yen" userId="1136e394-17d7-4282-b9c3-fa910fcf5259" providerId="ADAL" clId="{1F68C7D6-33C4-4D46-B4F1-284DBE657BC4}" dt="2021-09-26T15:16:46.608" v="1574"/>
          <ac:picMkLst>
            <pc:docMk/>
            <pc:sldMk cId="3133166989" sldId="263"/>
            <ac:picMk id="4102" creationId="{37BA3013-0788-514C-B0E9-AF43851EBA0C}"/>
          </ac:picMkLst>
        </pc:picChg>
        <pc:picChg chg="add del">
          <ac:chgData name="Ryan Tang Li Yen" userId="1136e394-17d7-4282-b9c3-fa910fcf5259" providerId="ADAL" clId="{1F68C7D6-33C4-4D46-B4F1-284DBE657BC4}" dt="2021-09-26T15:23:56.651" v="1586"/>
          <ac:picMkLst>
            <pc:docMk/>
            <pc:sldMk cId="3133166989" sldId="263"/>
            <ac:picMk id="4104" creationId="{60CCF17C-4E93-F14F-95D5-31902FA6286C}"/>
          </ac:picMkLst>
        </pc:picChg>
        <pc:cxnChg chg="add mod">
          <ac:chgData name="Ryan Tang Li Yen" userId="1136e394-17d7-4282-b9c3-fa910fcf5259" providerId="ADAL" clId="{1F68C7D6-33C4-4D46-B4F1-284DBE657BC4}" dt="2021-09-27T00:45:57.831" v="2011" actId="14100"/>
          <ac:cxnSpMkLst>
            <pc:docMk/>
            <pc:sldMk cId="3133166989" sldId="263"/>
            <ac:cxnSpMk id="5" creationId="{37EB5D33-2C22-6643-80F7-956D0556CF27}"/>
          </ac:cxnSpMkLst>
        </pc:cxnChg>
        <pc:cxnChg chg="add mod">
          <ac:chgData name="Ryan Tang Li Yen" userId="1136e394-17d7-4282-b9c3-fa910fcf5259" providerId="ADAL" clId="{1F68C7D6-33C4-4D46-B4F1-284DBE657BC4}" dt="2021-09-26T23:54:56.740" v="1721" actId="164"/>
          <ac:cxnSpMkLst>
            <pc:docMk/>
            <pc:sldMk cId="3133166989" sldId="263"/>
            <ac:cxnSpMk id="17" creationId="{FF1D80CF-1AD7-854B-9C93-92D87C25A2E3}"/>
          </ac:cxnSpMkLst>
        </pc:cxnChg>
        <pc:cxnChg chg="add mod">
          <ac:chgData name="Ryan Tang Li Yen" userId="1136e394-17d7-4282-b9c3-fa910fcf5259" providerId="ADAL" clId="{1F68C7D6-33C4-4D46-B4F1-284DBE657BC4}" dt="2021-09-26T23:54:56.740" v="1721" actId="164"/>
          <ac:cxnSpMkLst>
            <pc:docMk/>
            <pc:sldMk cId="3133166989" sldId="263"/>
            <ac:cxnSpMk id="23" creationId="{BEFC278A-36F8-214A-B686-747DB37D4B9F}"/>
          </ac:cxnSpMkLst>
        </pc:cxnChg>
        <pc:cxnChg chg="add mod">
          <ac:chgData name="Ryan Tang Li Yen" userId="1136e394-17d7-4282-b9c3-fa910fcf5259" providerId="ADAL" clId="{1F68C7D6-33C4-4D46-B4F1-284DBE657BC4}" dt="2021-09-26T23:54:56.740" v="1721" actId="164"/>
          <ac:cxnSpMkLst>
            <pc:docMk/>
            <pc:sldMk cId="3133166989" sldId="263"/>
            <ac:cxnSpMk id="27" creationId="{2D0683B2-AA8E-2B42-A1CE-66A33C41851D}"/>
          </ac:cxnSpMkLst>
        </pc:cxnChg>
        <pc:cxnChg chg="add mod">
          <ac:chgData name="Ryan Tang Li Yen" userId="1136e394-17d7-4282-b9c3-fa910fcf5259" providerId="ADAL" clId="{1F68C7D6-33C4-4D46-B4F1-284DBE657BC4}" dt="2021-09-27T00:46:12.277" v="2013" actId="14100"/>
          <ac:cxnSpMkLst>
            <pc:docMk/>
            <pc:sldMk cId="3133166989" sldId="263"/>
            <ac:cxnSpMk id="43" creationId="{F9353C6E-B645-E949-9BE9-92BE2B64A560}"/>
          </ac:cxnSpMkLst>
        </pc:cxnChg>
        <pc:cxnChg chg="add del mod">
          <ac:chgData name="Ryan Tang Li Yen" userId="1136e394-17d7-4282-b9c3-fa910fcf5259" providerId="ADAL" clId="{1F68C7D6-33C4-4D46-B4F1-284DBE657BC4}" dt="2021-09-26T23:55:57.674" v="1731" actId="478"/>
          <ac:cxnSpMkLst>
            <pc:docMk/>
            <pc:sldMk cId="3133166989" sldId="263"/>
            <ac:cxnSpMk id="60" creationId="{4C38384E-E6BB-664E-B809-4DFAC6A9C341}"/>
          </ac:cxnSpMkLst>
        </pc:cxnChg>
        <pc:cxnChg chg="add del mod">
          <ac:chgData name="Ryan Tang Li Yen" userId="1136e394-17d7-4282-b9c3-fa910fcf5259" providerId="ADAL" clId="{1F68C7D6-33C4-4D46-B4F1-284DBE657BC4}" dt="2021-09-26T23:56:36.089" v="1736" actId="478"/>
          <ac:cxnSpMkLst>
            <pc:docMk/>
            <pc:sldMk cId="3133166989" sldId="263"/>
            <ac:cxnSpMk id="66" creationId="{71D3EE28-A6A0-A044-8E00-6B8A669CEE03}"/>
          </ac:cxnSpMkLst>
        </pc:cxnChg>
        <pc:cxnChg chg="add del mod">
          <ac:chgData name="Ryan Tang Li Yen" userId="1136e394-17d7-4282-b9c3-fa910fcf5259" providerId="ADAL" clId="{1F68C7D6-33C4-4D46-B4F1-284DBE657BC4}" dt="2021-09-26T23:57:16.353" v="1742" actId="478"/>
          <ac:cxnSpMkLst>
            <pc:docMk/>
            <pc:sldMk cId="3133166989" sldId="263"/>
            <ac:cxnSpMk id="70" creationId="{7D35AF2A-C06F-8842-9E3F-916433DEF7A8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75" creationId="{62561548-9A6B-E645-B828-AC30DF88FEE6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77" creationId="{EB1E2C68-D6BC-0048-B09C-8DD9AE3358E5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81" creationId="{3261C897-D68C-4A41-A61F-AD460768B81C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87" creationId="{93148EFD-18CD-1E4E-B22A-90342C4A4951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88" creationId="{4297C78D-04D0-F84D-ABF8-61111B7FEDB7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16" creationId="{E10BDC1F-05AA-CB4F-8157-0A951EC887EB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17" creationId="{6106F623-8B67-E94C-87CA-C67A2D6AE8AF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18" creationId="{8E9AB216-AE7F-C549-875B-5607C612CD8D}"/>
          </ac:cxnSpMkLst>
        </pc:cxnChg>
        <pc:cxnChg chg="add del mod">
          <ac:chgData name="Ryan Tang Li Yen" userId="1136e394-17d7-4282-b9c3-fa910fcf5259" providerId="ADAL" clId="{1F68C7D6-33C4-4D46-B4F1-284DBE657BC4}" dt="2021-09-27T00:42:04.507" v="1996"/>
          <ac:cxnSpMkLst>
            <pc:docMk/>
            <pc:sldMk cId="3133166989" sldId="263"/>
            <ac:cxnSpMk id="139" creationId="{283189E8-614C-DD42-8EF3-07EA77B980CA}"/>
          </ac:cxnSpMkLst>
        </pc:cxnChg>
        <pc:cxnChg chg="add del mod">
          <ac:chgData name="Ryan Tang Li Yen" userId="1136e394-17d7-4282-b9c3-fa910fcf5259" providerId="ADAL" clId="{1F68C7D6-33C4-4D46-B4F1-284DBE657BC4}" dt="2021-09-27T00:42:04.507" v="1996"/>
          <ac:cxnSpMkLst>
            <pc:docMk/>
            <pc:sldMk cId="3133166989" sldId="263"/>
            <ac:cxnSpMk id="140" creationId="{A76AC0E2-383B-614A-9347-DE2D97076EE8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41" creationId="{2BD04682-40C1-714B-8388-CF0DF334DA79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42" creationId="{C0AA4063-C2C3-0149-A8E3-9AF48B9768FC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43" creationId="{0E76FD2C-7E0D-AD4A-B890-1380406A8405}"/>
          </ac:cxnSpMkLst>
        </pc:cxnChg>
        <pc:cxnChg chg="add mod">
          <ac:chgData name="Ryan Tang Li Yen" userId="1136e394-17d7-4282-b9c3-fa910fcf5259" providerId="ADAL" clId="{1F68C7D6-33C4-4D46-B4F1-284DBE657BC4}" dt="2021-09-27T02:02:26.378" v="3896" actId="1076"/>
          <ac:cxnSpMkLst>
            <pc:docMk/>
            <pc:sldMk cId="3133166989" sldId="263"/>
            <ac:cxnSpMk id="151" creationId="{500EFE3F-6D2F-9B42-AB2A-03FB7A65D50D}"/>
          </ac:cxnSpMkLst>
        </pc:cxnChg>
      </pc:sldChg>
      <pc:sldChg chg="modSp del mod">
        <pc:chgData name="Ryan Tang Li Yen" userId="1136e394-17d7-4282-b9c3-fa910fcf5259" providerId="ADAL" clId="{1F68C7D6-33C4-4D46-B4F1-284DBE657BC4}" dt="2021-09-27T01:12:04.149" v="2302" actId="2696"/>
        <pc:sldMkLst>
          <pc:docMk/>
          <pc:sldMk cId="3376800763" sldId="264"/>
        </pc:sldMkLst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3376800763" sldId="264"/>
            <ac:spMk id="2" creationId="{83613F61-6937-47B8-B87B-83207850B85D}"/>
          </ac:spMkLst>
        </pc:spChg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3376800763" sldId="264"/>
            <ac:spMk id="3" creationId="{CBD5D595-B2D7-494D-85A3-3524F85A753B}"/>
          </ac:spMkLst>
        </pc:spChg>
      </pc:sldChg>
      <pc:sldChg chg="addSp delSp modSp mod">
        <pc:chgData name="Ryan Tang Li Yen" userId="1136e394-17d7-4282-b9c3-fa910fcf5259" providerId="ADAL" clId="{1F68C7D6-33C4-4D46-B4F1-284DBE657BC4}" dt="2021-09-27T03:08:16.464" v="4919" actId="20577"/>
        <pc:sldMkLst>
          <pc:docMk/>
          <pc:sldMk cId="242400536" sldId="265"/>
        </pc:sldMkLst>
        <pc:spChg chg="mod">
          <ac:chgData name="Ryan Tang Li Yen" userId="1136e394-17d7-4282-b9c3-fa910fcf5259" providerId="ADAL" clId="{1F68C7D6-33C4-4D46-B4F1-284DBE657BC4}" dt="2021-09-26T07:51:14.055" v="39"/>
          <ac:spMkLst>
            <pc:docMk/>
            <pc:sldMk cId="242400536" sldId="265"/>
            <ac:spMk id="2" creationId="{D9644D0B-790E-41DF-BBF7-1D1E18F2771F}"/>
          </ac:spMkLst>
        </pc:spChg>
        <pc:spChg chg="add del mod">
          <ac:chgData name="Ryan Tang Li Yen" userId="1136e394-17d7-4282-b9c3-fa910fcf5259" providerId="ADAL" clId="{1F68C7D6-33C4-4D46-B4F1-284DBE657BC4}" dt="2021-09-26T09:12:10.751" v="734"/>
          <ac:spMkLst>
            <pc:docMk/>
            <pc:sldMk cId="242400536" sldId="265"/>
            <ac:spMk id="7" creationId="{92AFD1C3-522F-764D-8608-22629791C3AA}"/>
          </ac:spMkLst>
        </pc:spChg>
        <pc:graphicFrameChg chg="add del mod">
          <ac:chgData name="Ryan Tang Li Yen" userId="1136e394-17d7-4282-b9c3-fa910fcf5259" providerId="ADAL" clId="{1F68C7D6-33C4-4D46-B4F1-284DBE657BC4}" dt="2021-09-26T07:55:48.888" v="72"/>
          <ac:graphicFrameMkLst>
            <pc:docMk/>
            <pc:sldMk cId="242400536" sldId="265"/>
            <ac:graphicFrameMk id="3" creationId="{0DCCD6B3-DAB2-674F-A54A-876837C4B29C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6T07:55:52.634" v="74"/>
          <ac:graphicFrameMkLst>
            <pc:docMk/>
            <pc:sldMk cId="242400536" sldId="265"/>
            <ac:graphicFrameMk id="4" creationId="{B588F56E-4B06-3B40-B337-EE40A7648BE2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8:16.464" v="4919" actId="20577"/>
          <ac:graphicFrameMkLst>
            <pc:docMk/>
            <pc:sldMk cId="242400536" sldId="265"/>
            <ac:graphicFrameMk id="4" creationId="{ECEB0A1F-B0CF-E540-A034-D2A345BA65AC}"/>
          </ac:graphicFrameMkLst>
        </pc:graphicFrameChg>
        <pc:graphicFrameChg chg="add del mod modGraphic">
          <ac:chgData name="Ryan Tang Li Yen" userId="1136e394-17d7-4282-b9c3-fa910fcf5259" providerId="ADAL" clId="{1F68C7D6-33C4-4D46-B4F1-284DBE657BC4}" dt="2021-09-26T07:58:32.663" v="95" actId="478"/>
          <ac:graphicFrameMkLst>
            <pc:docMk/>
            <pc:sldMk cId="242400536" sldId="265"/>
            <ac:graphicFrameMk id="5" creationId="{D7E185F7-D981-AC4B-8090-531E1095B1CB}"/>
          </ac:graphicFrameMkLst>
        </pc:graphicFrameChg>
        <pc:graphicFrameChg chg="add mod modGraphic">
          <ac:chgData name="Ryan Tang Li Yen" userId="1136e394-17d7-4282-b9c3-fa910fcf5259" providerId="ADAL" clId="{1F68C7D6-33C4-4D46-B4F1-284DBE657BC4}" dt="2021-09-27T03:05:16.126" v="4866" actId="1076"/>
          <ac:graphicFrameMkLst>
            <pc:docMk/>
            <pc:sldMk cId="242400536" sldId="265"/>
            <ac:graphicFrameMk id="6" creationId="{28D58388-83B6-D645-B936-E0CBE340647E}"/>
          </ac:graphicFrameMkLst>
        </pc:graphicFrameChg>
      </pc:sldChg>
      <pc:sldChg chg="addSp modSp new mod ord">
        <pc:chgData name="Ryan Tang Li Yen" userId="1136e394-17d7-4282-b9c3-fa910fcf5259" providerId="ADAL" clId="{1F68C7D6-33C4-4D46-B4F1-284DBE657BC4}" dt="2021-09-28T06:23:06.667" v="5280" actId="20578"/>
        <pc:sldMkLst>
          <pc:docMk/>
          <pc:sldMk cId="909064097" sldId="266"/>
        </pc:sldMkLst>
        <pc:spChg chg="mod">
          <ac:chgData name="Ryan Tang Li Yen" userId="1136e394-17d7-4282-b9c3-fa910fcf5259" providerId="ADAL" clId="{1F68C7D6-33C4-4D46-B4F1-284DBE657BC4}" dt="2021-09-26T07:54:27.170" v="55"/>
          <ac:spMkLst>
            <pc:docMk/>
            <pc:sldMk cId="909064097" sldId="266"/>
            <ac:spMk id="2" creationId="{08430701-ADF4-8046-ADE1-DE2C63ADE923}"/>
          </ac:spMkLst>
        </pc:spChg>
        <pc:spChg chg="mod">
          <ac:chgData name="Ryan Tang Li Yen" userId="1136e394-17d7-4282-b9c3-fa910fcf5259" providerId="ADAL" clId="{1F68C7D6-33C4-4D46-B4F1-284DBE657BC4}" dt="2021-09-27T03:29:05.511" v="5244" actId="1076"/>
          <ac:spMkLst>
            <pc:docMk/>
            <pc:sldMk cId="909064097" sldId="266"/>
            <ac:spMk id="3" creationId="{C65AE115-15DE-B245-9482-A033CF44D044}"/>
          </ac:spMkLst>
        </pc:spChg>
        <pc:graphicFrameChg chg="add mod modGraphic">
          <ac:chgData name="Ryan Tang Li Yen" userId="1136e394-17d7-4282-b9c3-fa910fcf5259" providerId="ADAL" clId="{1F68C7D6-33C4-4D46-B4F1-284DBE657BC4}" dt="2021-09-27T03:03:49.048" v="4851" actId="207"/>
          <ac:graphicFrameMkLst>
            <pc:docMk/>
            <pc:sldMk cId="909064097" sldId="266"/>
            <ac:graphicFrameMk id="4" creationId="{9E52D513-CDC9-EE4E-A938-D8F2677A2C3F}"/>
          </ac:graphicFrameMkLst>
        </pc:graphicFrameChg>
      </pc:sldChg>
      <pc:sldChg chg="modSp add del mod">
        <pc:chgData name="Ryan Tang Li Yen" userId="1136e394-17d7-4282-b9c3-fa910fcf5259" providerId="ADAL" clId="{1F68C7D6-33C4-4D46-B4F1-284DBE657BC4}" dt="2021-09-26T08:06:17.103" v="151" actId="2696"/>
        <pc:sldMkLst>
          <pc:docMk/>
          <pc:sldMk cId="1236642285" sldId="267"/>
        </pc:sldMkLst>
        <pc:graphicFrameChg chg="mod modGraphic">
          <ac:chgData name="Ryan Tang Li Yen" userId="1136e394-17d7-4282-b9c3-fa910fcf5259" providerId="ADAL" clId="{1F68C7D6-33C4-4D46-B4F1-284DBE657BC4}" dt="2021-09-26T08:04:32.799" v="143" actId="207"/>
          <ac:graphicFrameMkLst>
            <pc:docMk/>
            <pc:sldMk cId="1236642285" sldId="267"/>
            <ac:graphicFrameMk id="6" creationId="{28D58388-83B6-D645-B936-E0CBE340647E}"/>
          </ac:graphicFrameMkLst>
        </pc:graphicFrameChg>
      </pc:sldChg>
      <pc:sldChg chg="new del">
        <pc:chgData name="Ryan Tang Li Yen" userId="1136e394-17d7-4282-b9c3-fa910fcf5259" providerId="ADAL" clId="{1F68C7D6-33C4-4D46-B4F1-284DBE657BC4}" dt="2021-09-26T07:54:49.919" v="59" actId="2696"/>
        <pc:sldMkLst>
          <pc:docMk/>
          <pc:sldMk cId="1872651301" sldId="267"/>
        </pc:sldMkLst>
      </pc:sldChg>
      <pc:sldChg chg="addSp modSp mod">
        <pc:chgData name="Ryan Tang Li Yen" userId="1136e394-17d7-4282-b9c3-fa910fcf5259" providerId="ADAL" clId="{1F68C7D6-33C4-4D46-B4F1-284DBE657BC4}" dt="2021-09-27T03:09:01.708" v="4935" actId="1076"/>
        <pc:sldMkLst>
          <pc:docMk/>
          <pc:sldMk cId="3248924134" sldId="267"/>
        </pc:sldMkLst>
        <pc:graphicFrameChg chg="add mod">
          <ac:chgData name="Ryan Tang Li Yen" userId="1136e394-17d7-4282-b9c3-fa910fcf5259" providerId="ADAL" clId="{1F68C7D6-33C4-4D46-B4F1-284DBE657BC4}" dt="2021-09-27T03:08:54.503" v="4933"/>
          <ac:graphicFrameMkLst>
            <pc:docMk/>
            <pc:sldMk cId="3248924134" sldId="267"/>
            <ac:graphicFrameMk id="5" creationId="{0A88515E-126F-5746-8357-ED079F304AC6}"/>
          </ac:graphicFrameMkLst>
        </pc:graphicFrameChg>
        <pc:picChg chg="mod">
          <ac:chgData name="Ryan Tang Li Yen" userId="1136e394-17d7-4282-b9c3-fa910fcf5259" providerId="ADAL" clId="{1F68C7D6-33C4-4D46-B4F1-284DBE657BC4}" dt="2021-09-27T03:08:59.608" v="4934" actId="1076"/>
          <ac:picMkLst>
            <pc:docMk/>
            <pc:sldMk cId="3248924134" sldId="267"/>
            <ac:picMk id="4" creationId="{0AE18953-232C-4E6D-B8C8-B1F101A93A03}"/>
          </ac:picMkLst>
        </pc:picChg>
        <pc:picChg chg="mod">
          <ac:chgData name="Ryan Tang Li Yen" userId="1136e394-17d7-4282-b9c3-fa910fcf5259" providerId="ADAL" clId="{1F68C7D6-33C4-4D46-B4F1-284DBE657BC4}" dt="2021-09-27T03:09:01.708" v="4935" actId="1076"/>
          <ac:picMkLst>
            <pc:docMk/>
            <pc:sldMk cId="3248924134" sldId="267"/>
            <ac:picMk id="7" creationId="{71A10DD2-FCE2-4871-8FF1-92A1E1599516}"/>
          </ac:picMkLst>
        </pc:picChg>
      </pc:sldChg>
      <pc:sldChg chg="modSp add del mod">
        <pc:chgData name="Ryan Tang Li Yen" userId="1136e394-17d7-4282-b9c3-fa910fcf5259" providerId="ADAL" clId="{1F68C7D6-33C4-4D46-B4F1-284DBE657BC4}" dt="2021-09-26T08:44:08.390" v="719" actId="2696"/>
        <pc:sldMkLst>
          <pc:docMk/>
          <pc:sldMk cId="3545011441" sldId="267"/>
        </pc:sldMkLst>
        <pc:graphicFrameChg chg="mod modGraphic">
          <ac:chgData name="Ryan Tang Li Yen" userId="1136e394-17d7-4282-b9c3-fa910fcf5259" providerId="ADAL" clId="{1F68C7D6-33C4-4D46-B4F1-284DBE657BC4}" dt="2021-09-26T08:25:42.128" v="458" actId="207"/>
          <ac:graphicFrameMkLst>
            <pc:docMk/>
            <pc:sldMk cId="3545011441" sldId="267"/>
            <ac:graphicFrameMk id="6" creationId="{28D58388-83B6-D645-B936-E0CBE340647E}"/>
          </ac:graphicFrameMkLst>
        </pc:graphicFrameChg>
      </pc:sldChg>
      <pc:sldChg chg="addSp modSp mod">
        <pc:chgData name="Ryan Tang Li Yen" userId="1136e394-17d7-4282-b9c3-fa910fcf5259" providerId="ADAL" clId="{1F68C7D6-33C4-4D46-B4F1-284DBE657BC4}" dt="2021-09-27T03:24:37.243" v="5239" actId="20577"/>
        <pc:sldMkLst>
          <pc:docMk/>
          <pc:sldMk cId="2624415344" sldId="269"/>
        </pc:sldMkLst>
        <pc:graphicFrameChg chg="add mod">
          <ac:chgData name="Ryan Tang Li Yen" userId="1136e394-17d7-4282-b9c3-fa910fcf5259" providerId="ADAL" clId="{1F68C7D6-33C4-4D46-B4F1-284DBE657BC4}" dt="2021-09-27T03:09:19.151" v="4939" actId="207"/>
          <ac:graphicFrameMkLst>
            <pc:docMk/>
            <pc:sldMk cId="2624415344" sldId="269"/>
            <ac:graphicFrameMk id="5" creationId="{2D4E5D68-5B00-1944-A7B6-DC0295B48554}"/>
          </ac:graphicFrameMkLst>
        </pc:graphicFrameChg>
        <pc:graphicFrameChg chg="mod modGraphic">
          <ac:chgData name="Ryan Tang Li Yen" userId="1136e394-17d7-4282-b9c3-fa910fcf5259" providerId="ADAL" clId="{1F68C7D6-33C4-4D46-B4F1-284DBE657BC4}" dt="2021-09-27T03:24:37.243" v="5239" actId="20577"/>
          <ac:graphicFrameMkLst>
            <pc:docMk/>
            <pc:sldMk cId="2624415344" sldId="269"/>
            <ac:graphicFrameMk id="6" creationId="{FBF69B00-A016-4318-AC8E-112B5A21AADE}"/>
          </ac:graphicFrameMkLst>
        </pc:graphicFrameChg>
        <pc:picChg chg="mod">
          <ac:chgData name="Ryan Tang Li Yen" userId="1136e394-17d7-4282-b9c3-fa910fcf5259" providerId="ADAL" clId="{1F68C7D6-33C4-4D46-B4F1-284DBE657BC4}" dt="2021-09-27T03:15:52.806" v="5113" actId="1076"/>
          <ac:picMkLst>
            <pc:docMk/>
            <pc:sldMk cId="2624415344" sldId="269"/>
            <ac:picMk id="3" creationId="{9A113331-DA2E-4FDD-9B9C-C12E17F664C2}"/>
          </ac:picMkLst>
        </pc:picChg>
      </pc:sldChg>
      <pc:sldChg chg="addSp delSp modSp new del mod">
        <pc:chgData name="Ryan Tang Li Yen" userId="1136e394-17d7-4282-b9c3-fa910fcf5259" providerId="ADAL" clId="{1F68C7D6-33C4-4D46-B4F1-284DBE657BC4}" dt="2021-09-26T14:45:05.656" v="786" actId="2696"/>
        <pc:sldMkLst>
          <pc:docMk/>
          <pc:sldMk cId="4223897997" sldId="270"/>
        </pc:sldMkLst>
        <pc:spChg chg="mod">
          <ac:chgData name="Ryan Tang Li Yen" userId="1136e394-17d7-4282-b9c3-fa910fcf5259" providerId="ADAL" clId="{1F68C7D6-33C4-4D46-B4F1-284DBE657BC4}" dt="2021-09-26T14:41:20.604" v="767" actId="20577"/>
          <ac:spMkLst>
            <pc:docMk/>
            <pc:sldMk cId="4223897997" sldId="270"/>
            <ac:spMk id="2" creationId="{D9DB1A85-4B13-A94C-90BB-4C8D94C0FAF8}"/>
          </ac:spMkLst>
        </pc:spChg>
        <pc:picChg chg="add mod">
          <ac:chgData name="Ryan Tang Li Yen" userId="1136e394-17d7-4282-b9c3-fa910fcf5259" providerId="ADAL" clId="{1F68C7D6-33C4-4D46-B4F1-284DBE657BC4}" dt="2021-09-26T14:42:06.998" v="775" actId="1076"/>
          <ac:picMkLst>
            <pc:docMk/>
            <pc:sldMk cId="4223897997" sldId="270"/>
            <ac:picMk id="3" creationId="{0A6D0198-43A8-A54A-814E-CE32A5331A9B}"/>
          </ac:picMkLst>
        </pc:picChg>
        <pc:picChg chg="add del">
          <ac:chgData name="Ryan Tang Li Yen" userId="1136e394-17d7-4282-b9c3-fa910fcf5259" providerId="ADAL" clId="{1F68C7D6-33C4-4D46-B4F1-284DBE657BC4}" dt="2021-09-26T14:41:46.446" v="769"/>
          <ac:picMkLst>
            <pc:docMk/>
            <pc:sldMk cId="4223897997" sldId="270"/>
            <ac:picMk id="1026" creationId="{F1166CB9-FEFE-DC46-8645-1AA49124F8EB}"/>
          </ac:picMkLst>
        </pc:picChg>
      </pc:sldChg>
      <pc:sldChg chg="addSp delSp modSp add mod ord modAnim">
        <pc:chgData name="Ryan Tang Li Yen" userId="1136e394-17d7-4282-b9c3-fa910fcf5259" providerId="ADAL" clId="{1F68C7D6-33C4-4D46-B4F1-284DBE657BC4}" dt="2021-09-27T03:32:59.254" v="5248" actId="1076"/>
        <pc:sldMkLst>
          <pc:docMk/>
          <pc:sldMk cId="1646629956" sldId="271"/>
        </pc:sldMkLst>
        <pc:spChg chg="mod">
          <ac:chgData name="Ryan Tang Li Yen" userId="1136e394-17d7-4282-b9c3-fa910fcf5259" providerId="ADAL" clId="{1F68C7D6-33C4-4D46-B4F1-284DBE657BC4}" dt="2021-09-26T14:59:09.581" v="1197" actId="1076"/>
          <ac:spMkLst>
            <pc:docMk/>
            <pc:sldMk cId="1646629956" sldId="271"/>
            <ac:spMk id="2" creationId="{D9DB1A85-4B13-A94C-90BB-4C8D94C0FAF8}"/>
          </ac:spMkLst>
        </pc:spChg>
        <pc:spChg chg="add del mod">
          <ac:chgData name="Ryan Tang Li Yen" userId="1136e394-17d7-4282-b9c3-fa910fcf5259" providerId="ADAL" clId="{1F68C7D6-33C4-4D46-B4F1-284DBE657BC4}" dt="2021-09-26T14:46:39.854" v="797"/>
          <ac:spMkLst>
            <pc:docMk/>
            <pc:sldMk cId="1646629956" sldId="271"/>
            <ac:spMk id="9" creationId="{248766DA-17D4-9E4F-9AC1-89B0E87C80AB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10" creationId="{045A78BD-F3B6-A54C-964C-FC088A6468BC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15" creationId="{21BB9BB9-00D0-1042-83ED-75104275C126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17" creationId="{50790E46-55C5-6E4E-AF88-E9D8001EBD9A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26" creationId="{C97E26D8-B1D0-F34D-BD47-63F77CE951B5}"/>
          </ac:spMkLst>
        </pc:spChg>
        <pc:spChg chg="add mod">
          <ac:chgData name="Ryan Tang Li Yen" userId="1136e394-17d7-4282-b9c3-fa910fcf5259" providerId="ADAL" clId="{1F68C7D6-33C4-4D46-B4F1-284DBE657BC4}" dt="2021-09-27T03:22:57.425" v="5235" actId="1076"/>
          <ac:spMkLst>
            <pc:docMk/>
            <pc:sldMk cId="1646629956" sldId="271"/>
            <ac:spMk id="32" creationId="{DEEA26BD-2CC2-0748-A141-C23C83EBC4F7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38" creationId="{3E0DE767-3B78-5B45-8AAA-D547AEA5DC05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44" creationId="{128C7FB6-CE08-9245-8545-3D2BECE68685}"/>
          </ac:spMkLst>
        </pc:spChg>
        <pc:spChg chg="add del mod">
          <ac:chgData name="Ryan Tang Li Yen" userId="1136e394-17d7-4282-b9c3-fa910fcf5259" providerId="ADAL" clId="{1F68C7D6-33C4-4D46-B4F1-284DBE657BC4}" dt="2021-09-26T14:55:59.138" v="1030"/>
          <ac:spMkLst>
            <pc:docMk/>
            <pc:sldMk cId="1646629956" sldId="271"/>
            <ac:spMk id="48" creationId="{9874F76D-657C-B04C-B966-256FCFB69FBE}"/>
          </ac:spMkLst>
        </pc:spChg>
        <pc:spChg chg="add mod">
          <ac:chgData name="Ryan Tang Li Yen" userId="1136e394-17d7-4282-b9c3-fa910fcf5259" providerId="ADAL" clId="{1F68C7D6-33C4-4D46-B4F1-284DBE657BC4}" dt="2021-09-27T03:01:27.069" v="4831" actId="1076"/>
          <ac:spMkLst>
            <pc:docMk/>
            <pc:sldMk cId="1646629956" sldId="271"/>
            <ac:spMk id="53" creationId="{8FBFEE37-72E1-B74E-910D-FB427BC285ED}"/>
          </ac:spMkLst>
        </pc:spChg>
        <pc:graphicFrameChg chg="add del mod">
          <ac:chgData name="Ryan Tang Li Yen" userId="1136e394-17d7-4282-b9c3-fa910fcf5259" providerId="ADAL" clId="{1F68C7D6-33C4-4D46-B4F1-284DBE657BC4}" dt="2021-09-27T03:03:29.069" v="4847" actId="478"/>
          <ac:graphicFrameMkLst>
            <pc:docMk/>
            <pc:sldMk cId="1646629956" sldId="271"/>
            <ac:graphicFrameMk id="39" creationId="{6E7C840E-0B19-284E-B9BE-0A7FDEFC07AC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32:59.254" v="5248" actId="1076"/>
          <ac:graphicFrameMkLst>
            <pc:docMk/>
            <pc:sldMk cId="1646629956" sldId="271"/>
            <ac:graphicFrameMk id="40" creationId="{335EA02A-33CC-9446-97FC-B9AEA8646A3E}"/>
          </ac:graphicFrameMkLst>
        </pc:graphicFrameChg>
        <pc:picChg chg="del">
          <ac:chgData name="Ryan Tang Li Yen" userId="1136e394-17d7-4282-b9c3-fa910fcf5259" providerId="ADAL" clId="{1F68C7D6-33C4-4D46-B4F1-284DBE657BC4}" dt="2021-09-26T14:43:54.602" v="777" actId="478"/>
          <ac:picMkLst>
            <pc:docMk/>
            <pc:sldMk cId="1646629956" sldId="271"/>
            <ac:picMk id="3" creationId="{0A6D0198-43A8-A54A-814E-CE32A5331A9B}"/>
          </ac:picMkLst>
        </pc:picChg>
        <pc:picChg chg="add mod modCrop">
          <ac:chgData name="Ryan Tang Li Yen" userId="1136e394-17d7-4282-b9c3-fa910fcf5259" providerId="ADAL" clId="{1F68C7D6-33C4-4D46-B4F1-284DBE657BC4}" dt="2021-09-27T03:20:35.901" v="5197" actId="167"/>
          <ac:picMkLst>
            <pc:docMk/>
            <pc:sldMk cId="1646629956" sldId="271"/>
            <ac:picMk id="4" creationId="{1B59FFEE-F398-F141-B4DF-B56251E7200A}"/>
          </ac:picMkLst>
        </pc:picChg>
        <pc:picChg chg="add del">
          <ac:chgData name="Ryan Tang Li Yen" userId="1136e394-17d7-4282-b9c3-fa910fcf5259" providerId="ADAL" clId="{1F68C7D6-33C4-4D46-B4F1-284DBE657BC4}" dt="2021-09-26T14:44:02.091" v="779"/>
          <ac:picMkLst>
            <pc:docMk/>
            <pc:sldMk cId="1646629956" sldId="271"/>
            <ac:picMk id="3074" creationId="{FB34C8E7-60D5-F24B-B693-79C546231B9B}"/>
          </ac:picMkLst>
        </pc:pic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6" creationId="{43EB08A6-DF20-9A46-ABB7-39D62EEA8D8E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12" creationId="{2A1ED6CC-1235-0C4F-8009-F6D9425A852F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16" creationId="{9EA51757-A748-A143-B602-E21513D3FB61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25" creationId="{E7759BC7-95B5-F642-A78B-3D54BB9CB12A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37" creationId="{858FFBED-E94E-EB4C-A003-7D62B3914969}"/>
          </ac:cxnSpMkLst>
        </pc:cxnChg>
        <pc:cxnChg chg="add del mod">
          <ac:chgData name="Ryan Tang Li Yen" userId="1136e394-17d7-4282-b9c3-fa910fcf5259" providerId="ADAL" clId="{1F68C7D6-33C4-4D46-B4F1-284DBE657BC4}" dt="2021-09-26T14:55:59.138" v="1030"/>
          <ac:cxnSpMkLst>
            <pc:docMk/>
            <pc:sldMk cId="1646629956" sldId="271"/>
            <ac:cxnSpMk id="47" creationId="{1E851CE5-B86B-524D-B589-931CBD0883B5}"/>
          </ac:cxnSpMkLst>
        </pc:cxnChg>
        <pc:cxnChg chg="add mod">
          <ac:chgData name="Ryan Tang Li Yen" userId="1136e394-17d7-4282-b9c3-fa910fcf5259" providerId="ADAL" clId="{1F68C7D6-33C4-4D46-B4F1-284DBE657BC4}" dt="2021-09-27T03:01:27.069" v="4831" actId="1076"/>
          <ac:cxnSpMkLst>
            <pc:docMk/>
            <pc:sldMk cId="1646629956" sldId="271"/>
            <ac:cxnSpMk id="49" creationId="{A6EE8D01-E7C1-534A-8417-143270FC2EE0}"/>
          </ac:cxnSpMkLst>
        </pc:cxnChg>
      </pc:sldChg>
      <pc:sldChg chg="addSp delSp modSp mod ord">
        <pc:chgData name="Ryan Tang Li Yen" userId="1136e394-17d7-4282-b9c3-fa910fcf5259" providerId="ADAL" clId="{1F68C7D6-33C4-4D46-B4F1-284DBE657BC4}" dt="2021-09-27T03:25:43.082" v="5241" actId="20577"/>
        <pc:sldMkLst>
          <pc:docMk/>
          <pc:sldMk cId="2141794108" sldId="272"/>
        </pc:sldMkLst>
        <pc:spChg chg="mod">
          <ac:chgData name="Ryan Tang Li Yen" userId="1136e394-17d7-4282-b9c3-fa910fcf5259" providerId="ADAL" clId="{1F68C7D6-33C4-4D46-B4F1-284DBE657BC4}" dt="2021-09-27T02:19:53.175" v="4367" actId="207"/>
          <ac:spMkLst>
            <pc:docMk/>
            <pc:sldMk cId="2141794108" sldId="272"/>
            <ac:spMk id="3" creationId="{A1DB90DF-4FF8-4124-8D63-81481A66C319}"/>
          </ac:spMkLst>
        </pc:spChg>
        <pc:spChg chg="add mod">
          <ac:chgData name="Ryan Tang Li Yen" userId="1136e394-17d7-4282-b9c3-fa910fcf5259" providerId="ADAL" clId="{1F68C7D6-33C4-4D46-B4F1-284DBE657BC4}" dt="2021-09-27T02:57:06.473" v="4791"/>
          <ac:spMkLst>
            <pc:docMk/>
            <pc:sldMk cId="2141794108" sldId="272"/>
            <ac:spMk id="6" creationId="{C4581B32-D84C-5E42-80B7-98DC98A0BA4D}"/>
          </ac:spMkLst>
        </pc:spChg>
        <pc:spChg chg="add mod">
          <ac:chgData name="Ryan Tang Li Yen" userId="1136e394-17d7-4282-b9c3-fa910fcf5259" providerId="ADAL" clId="{1F68C7D6-33C4-4D46-B4F1-284DBE657BC4}" dt="2021-09-27T02:57:06.473" v="4791"/>
          <ac:spMkLst>
            <pc:docMk/>
            <pc:sldMk cId="2141794108" sldId="272"/>
            <ac:spMk id="7" creationId="{B4E285FE-E584-3B47-B0D5-15F18627CD8C}"/>
          </ac:spMkLst>
        </pc:spChg>
        <pc:spChg chg="add del mod">
          <ac:chgData name="Ryan Tang Li Yen" userId="1136e394-17d7-4282-b9c3-fa910fcf5259" providerId="ADAL" clId="{1F68C7D6-33C4-4D46-B4F1-284DBE657BC4}" dt="2021-09-27T02:59:00.339" v="4808"/>
          <ac:spMkLst>
            <pc:docMk/>
            <pc:sldMk cId="2141794108" sldId="272"/>
            <ac:spMk id="9" creationId="{7E68DD8C-7752-274C-81E1-165B3AF480C5}"/>
          </ac:spMkLst>
        </pc:spChg>
        <pc:grpChg chg="add mod">
          <ac:chgData name="Ryan Tang Li Yen" userId="1136e394-17d7-4282-b9c3-fa910fcf5259" providerId="ADAL" clId="{1F68C7D6-33C4-4D46-B4F1-284DBE657BC4}" dt="2021-09-27T02:57:06.473" v="4791"/>
          <ac:grpSpMkLst>
            <pc:docMk/>
            <pc:sldMk cId="2141794108" sldId="272"/>
            <ac:grpSpMk id="5" creationId="{CA7BDD22-6014-6341-B563-3FA5AEB77B65}"/>
          </ac:grpSpMkLst>
        </pc:grpChg>
        <pc:graphicFrameChg chg="add mod modGraphic">
          <ac:chgData name="Ryan Tang Li Yen" userId="1136e394-17d7-4282-b9c3-fa910fcf5259" providerId="ADAL" clId="{1F68C7D6-33C4-4D46-B4F1-284DBE657BC4}" dt="2021-09-27T03:25:43.082" v="5241" actId="20577"/>
          <ac:graphicFrameMkLst>
            <pc:docMk/>
            <pc:sldMk cId="2141794108" sldId="272"/>
            <ac:graphicFrameMk id="4" creationId="{A7462EA1-0D8D-7B49-B711-FBEA2AD3C39A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7T03:03:19.301" v="4843" actId="478"/>
          <ac:graphicFrameMkLst>
            <pc:docMk/>
            <pc:sldMk cId="2141794108" sldId="272"/>
            <ac:graphicFrameMk id="8" creationId="{480B1784-2B84-F04B-9435-2DF75CA75401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6:38.885" v="4886" actId="20577"/>
          <ac:graphicFrameMkLst>
            <pc:docMk/>
            <pc:sldMk cId="2141794108" sldId="272"/>
            <ac:graphicFrameMk id="10" creationId="{7CA0B00D-B355-B74E-8E2B-2F6E3D368D46}"/>
          </ac:graphicFrameMkLst>
        </pc:graphicFrameChg>
      </pc:sldChg>
      <pc:sldChg chg="addSp modSp mod">
        <pc:chgData name="Ryan Tang Li Yen" userId="1136e394-17d7-4282-b9c3-fa910fcf5259" providerId="ADAL" clId="{1F68C7D6-33C4-4D46-B4F1-284DBE657BC4}" dt="2021-09-27T03:08:49.811" v="4932"/>
        <pc:sldMkLst>
          <pc:docMk/>
          <pc:sldMk cId="3231674661" sldId="273"/>
        </pc:sldMkLst>
        <pc:spChg chg="mod">
          <ac:chgData name="Ryan Tang Li Yen" userId="1136e394-17d7-4282-b9c3-fa910fcf5259" providerId="ADAL" clId="{1F68C7D6-33C4-4D46-B4F1-284DBE657BC4}" dt="2021-09-27T02:08:42.876" v="4075" actId="20577"/>
          <ac:spMkLst>
            <pc:docMk/>
            <pc:sldMk cId="3231674661" sldId="273"/>
            <ac:spMk id="2" creationId="{8D6F30DA-BB99-403B-86BF-D8A9526F7DE1}"/>
          </ac:spMkLst>
        </pc:spChg>
        <pc:spChg chg="mod">
          <ac:chgData name="Ryan Tang Li Yen" userId="1136e394-17d7-4282-b9c3-fa910fcf5259" providerId="ADAL" clId="{1F68C7D6-33C4-4D46-B4F1-284DBE657BC4}" dt="2021-09-27T02:08:38.794" v="4066" actId="20577"/>
          <ac:spMkLst>
            <pc:docMk/>
            <pc:sldMk cId="3231674661" sldId="273"/>
            <ac:spMk id="3" creationId="{CB78AE9D-2D7D-439D-A8D7-4170473548AC}"/>
          </ac:spMkLst>
        </pc:spChg>
        <pc:graphicFrameChg chg="add mod">
          <ac:chgData name="Ryan Tang Li Yen" userId="1136e394-17d7-4282-b9c3-fa910fcf5259" providerId="ADAL" clId="{1F68C7D6-33C4-4D46-B4F1-284DBE657BC4}" dt="2021-09-27T03:08:49.811" v="4932"/>
          <ac:graphicFrameMkLst>
            <pc:docMk/>
            <pc:sldMk cId="3231674661" sldId="273"/>
            <ac:graphicFrameMk id="4" creationId="{A63AD9E5-3256-B142-B091-60877389E12B}"/>
          </ac:graphicFrameMkLst>
        </pc:graphicFrameChg>
      </pc:sldChg>
      <pc:sldChg chg="new del">
        <pc:chgData name="Ryan Tang Li Yen" userId="1136e394-17d7-4282-b9c3-fa910fcf5259" providerId="ADAL" clId="{1F68C7D6-33C4-4D46-B4F1-284DBE657BC4}" dt="2021-09-27T01:18:28.407" v="2381" actId="2696"/>
        <pc:sldMkLst>
          <pc:docMk/>
          <pc:sldMk cId="2446701612" sldId="274"/>
        </pc:sldMkLst>
      </pc:sldChg>
      <pc:sldChg chg="addSp delSp modSp new mod modClrScheme modAnim chgLayout">
        <pc:chgData name="Ryan Tang Li Yen" userId="1136e394-17d7-4282-b9c3-fa910fcf5259" providerId="ADAL" clId="{1F68C7D6-33C4-4D46-B4F1-284DBE657BC4}" dt="2021-09-27T03:19:58.092" v="5194"/>
        <pc:sldMkLst>
          <pc:docMk/>
          <pc:sldMk cId="2746071053" sldId="275"/>
        </pc:sldMkLst>
        <pc:spChg chg="add mod">
          <ac:chgData name="Ryan Tang Li Yen" userId="1136e394-17d7-4282-b9c3-fa910fcf5259" providerId="ADAL" clId="{1F68C7D6-33C4-4D46-B4F1-284DBE657BC4}" dt="2021-09-27T01:21:31.438" v="2469" actId="20577"/>
          <ac:spMkLst>
            <pc:docMk/>
            <pc:sldMk cId="2746071053" sldId="275"/>
            <ac:spMk id="2" creationId="{C1C959D0-E4B1-2C40-9CE5-DA4A1F821E79}"/>
          </ac:spMkLst>
        </pc:spChg>
        <pc:spChg chg="add del">
          <ac:chgData name="Ryan Tang Li Yen" userId="1136e394-17d7-4282-b9c3-fa910fcf5259" providerId="ADAL" clId="{1F68C7D6-33C4-4D46-B4F1-284DBE657BC4}" dt="2021-09-27T01:18:45.336" v="2385"/>
          <ac:spMkLst>
            <pc:docMk/>
            <pc:sldMk cId="2746071053" sldId="275"/>
            <ac:spMk id="3" creationId="{856E06C2-2036-8B4E-AA96-33823D05B951}"/>
          </ac:spMkLst>
        </pc:spChg>
        <pc:spChg chg="add mod">
          <ac:chgData name="Ryan Tang Li Yen" userId="1136e394-17d7-4282-b9c3-fa910fcf5259" providerId="ADAL" clId="{1F68C7D6-33C4-4D46-B4F1-284DBE657BC4}" dt="2021-09-27T03:17:58.093" v="5119" actId="1076"/>
          <ac:spMkLst>
            <pc:docMk/>
            <pc:sldMk cId="2746071053" sldId="275"/>
            <ac:spMk id="8" creationId="{61352614-AD01-D74B-A597-52F542DCB4E4}"/>
          </ac:spMkLst>
        </pc:spChg>
        <pc:spChg chg="add mod">
          <ac:chgData name="Ryan Tang Li Yen" userId="1136e394-17d7-4282-b9c3-fa910fcf5259" providerId="ADAL" clId="{1F68C7D6-33C4-4D46-B4F1-284DBE657BC4}" dt="2021-09-27T03:17:58.093" v="5119" actId="1076"/>
          <ac:spMkLst>
            <pc:docMk/>
            <pc:sldMk cId="2746071053" sldId="275"/>
            <ac:spMk id="9" creationId="{45A3D6DF-7495-6249-9BF4-482ABC688C0C}"/>
          </ac:spMkLst>
        </pc:spChg>
        <pc:spChg chg="add del mod">
          <ac:chgData name="Ryan Tang Li Yen" userId="1136e394-17d7-4282-b9c3-fa910fcf5259" providerId="ADAL" clId="{1F68C7D6-33C4-4D46-B4F1-284DBE657BC4}" dt="2021-09-27T01:29:25.276" v="2755" actId="478"/>
          <ac:spMkLst>
            <pc:docMk/>
            <pc:sldMk cId="2746071053" sldId="275"/>
            <ac:spMk id="10" creationId="{CCBD7F70-B083-4848-97E8-BEE2490F41E9}"/>
          </ac:spMkLst>
        </pc:spChg>
        <pc:spChg chg="add mod">
          <ac:chgData name="Ryan Tang Li Yen" userId="1136e394-17d7-4282-b9c3-fa910fcf5259" providerId="ADAL" clId="{1F68C7D6-33C4-4D46-B4F1-284DBE657BC4}" dt="2021-09-27T03:17:58.093" v="5119" actId="1076"/>
          <ac:spMkLst>
            <pc:docMk/>
            <pc:sldMk cId="2746071053" sldId="275"/>
            <ac:spMk id="13" creationId="{AACE6F15-4F04-6341-87F6-87CBA651FCFC}"/>
          </ac:spMkLst>
        </pc:spChg>
        <pc:spChg chg="add mod">
          <ac:chgData name="Ryan Tang Li Yen" userId="1136e394-17d7-4282-b9c3-fa910fcf5259" providerId="ADAL" clId="{1F68C7D6-33C4-4D46-B4F1-284DBE657BC4}" dt="2021-09-27T03:17:58.093" v="5119" actId="1076"/>
          <ac:spMkLst>
            <pc:docMk/>
            <pc:sldMk cId="2746071053" sldId="275"/>
            <ac:spMk id="16" creationId="{1D4CE76D-830C-094E-A603-FBE76A20CB3B}"/>
          </ac:spMkLst>
        </pc:spChg>
        <pc:graphicFrameChg chg="add del mod">
          <ac:chgData name="Ryan Tang Li Yen" userId="1136e394-17d7-4282-b9c3-fa910fcf5259" providerId="ADAL" clId="{1F68C7D6-33C4-4D46-B4F1-284DBE657BC4}" dt="2021-09-27T03:03:25.369" v="4845" actId="478"/>
          <ac:graphicFrameMkLst>
            <pc:docMk/>
            <pc:sldMk cId="2746071053" sldId="275"/>
            <ac:graphicFrameMk id="17" creationId="{DF9AF403-43CA-FE4F-A103-B3215A2C0F26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7T03:07:04.313" v="4896" actId="478"/>
          <ac:graphicFrameMkLst>
            <pc:docMk/>
            <pc:sldMk cId="2746071053" sldId="275"/>
            <ac:graphicFrameMk id="18" creationId="{537C5422-A3F7-0D4C-AE6B-CBEE9CC51F26}"/>
          </ac:graphicFrameMkLst>
        </pc:graphicFrameChg>
        <pc:graphicFrameChg chg="add del mod">
          <ac:chgData name="Ryan Tang Li Yen" userId="1136e394-17d7-4282-b9c3-fa910fcf5259" providerId="ADAL" clId="{1F68C7D6-33C4-4D46-B4F1-284DBE657BC4}" dt="2021-09-27T03:07:00.862" v="4894"/>
          <ac:graphicFrameMkLst>
            <pc:docMk/>
            <pc:sldMk cId="2746071053" sldId="275"/>
            <ac:graphicFrameMk id="19" creationId="{ABA5AEB8-F169-3F44-8B35-1ADB823C6E75}"/>
          </ac:graphicFrameMkLst>
        </pc:graphicFrameChg>
        <pc:graphicFrameChg chg="add mod">
          <ac:chgData name="Ryan Tang Li Yen" userId="1136e394-17d7-4282-b9c3-fa910fcf5259" providerId="ADAL" clId="{1F68C7D6-33C4-4D46-B4F1-284DBE657BC4}" dt="2021-09-27T03:07:05.053" v="4897"/>
          <ac:graphicFrameMkLst>
            <pc:docMk/>
            <pc:sldMk cId="2746071053" sldId="275"/>
            <ac:graphicFrameMk id="20" creationId="{C336ECF2-9BFB-1944-A6F6-53CD2D208842}"/>
          </ac:graphicFrameMkLst>
        </pc:graphicFrameChg>
        <pc:picChg chg="add mod">
          <ac:chgData name="Ryan Tang Li Yen" userId="1136e394-17d7-4282-b9c3-fa910fcf5259" providerId="ADAL" clId="{1F68C7D6-33C4-4D46-B4F1-284DBE657BC4}" dt="2021-09-27T03:17:58.093" v="5119" actId="1076"/>
          <ac:picMkLst>
            <pc:docMk/>
            <pc:sldMk cId="2746071053" sldId="275"/>
            <ac:picMk id="5" creationId="{7D384939-3179-B64F-9B5A-A90F705B78EA}"/>
          </ac:picMkLst>
        </pc:picChg>
        <pc:picChg chg="add mod">
          <ac:chgData name="Ryan Tang Li Yen" userId="1136e394-17d7-4282-b9c3-fa910fcf5259" providerId="ADAL" clId="{1F68C7D6-33C4-4D46-B4F1-284DBE657BC4}" dt="2021-09-27T03:17:58.093" v="5119" actId="1076"/>
          <ac:picMkLst>
            <pc:docMk/>
            <pc:sldMk cId="2746071053" sldId="275"/>
            <ac:picMk id="7" creationId="{B71B4CBD-FE11-C240-B929-E900C35BE631}"/>
          </ac:picMkLst>
        </pc:picChg>
        <pc:picChg chg="add del">
          <ac:chgData name="Ryan Tang Li Yen" userId="1136e394-17d7-4282-b9c3-fa910fcf5259" providerId="ADAL" clId="{1F68C7D6-33C4-4D46-B4F1-284DBE657BC4}" dt="2021-09-27T01:18:45.336" v="2385"/>
          <ac:picMkLst>
            <pc:docMk/>
            <pc:sldMk cId="2746071053" sldId="275"/>
            <ac:picMk id="2050" creationId="{44604C0B-CFE9-E548-BE57-2FBF118C8080}"/>
          </ac:picMkLst>
        </pc:picChg>
        <pc:picChg chg="add del">
          <ac:chgData name="Ryan Tang Li Yen" userId="1136e394-17d7-4282-b9c3-fa910fcf5259" providerId="ADAL" clId="{1F68C7D6-33C4-4D46-B4F1-284DBE657BC4}" dt="2021-09-27T01:18:45.336" v="2385"/>
          <ac:picMkLst>
            <pc:docMk/>
            <pc:sldMk cId="2746071053" sldId="275"/>
            <ac:picMk id="2051" creationId="{153FACFD-F802-2940-BD45-A8E312869DBD}"/>
          </ac:picMkLst>
        </pc:picChg>
        <pc:picChg chg="add del">
          <ac:chgData name="Ryan Tang Li Yen" userId="1136e394-17d7-4282-b9c3-fa910fcf5259" providerId="ADAL" clId="{1F68C7D6-33C4-4D46-B4F1-284DBE657BC4}" dt="2021-09-27T01:19:23.741" v="2448"/>
          <ac:picMkLst>
            <pc:docMk/>
            <pc:sldMk cId="2746071053" sldId="275"/>
            <ac:picMk id="2053" creationId="{24DDCE3F-A5EA-014F-A158-69D0BE001AA2}"/>
          </ac:picMkLst>
        </pc:picChg>
        <pc:picChg chg="add del">
          <ac:chgData name="Ryan Tang Li Yen" userId="1136e394-17d7-4282-b9c3-fa910fcf5259" providerId="ADAL" clId="{1F68C7D6-33C4-4D46-B4F1-284DBE657BC4}" dt="2021-09-27T01:19:26.014" v="2450"/>
          <ac:picMkLst>
            <pc:docMk/>
            <pc:sldMk cId="2746071053" sldId="275"/>
            <ac:picMk id="2055" creationId="{73302C50-6A1E-E14C-B6C6-148479DA69B6}"/>
          </ac:picMkLst>
        </pc:picChg>
      </pc:sldChg>
      <pc:sldChg chg="modSp mod">
        <pc:chgData name="Ryan Tang Li Yen" userId="1136e394-17d7-4282-b9c3-fa910fcf5259" providerId="ADAL" clId="{1F68C7D6-33C4-4D46-B4F1-284DBE657BC4}" dt="2021-09-27T03:17:34.288" v="5118" actId="1076"/>
        <pc:sldMkLst>
          <pc:docMk/>
          <pc:sldMk cId="1823106148" sldId="276"/>
        </pc:sldMkLst>
        <pc:spChg chg="mod">
          <ac:chgData name="Ryan Tang Li Yen" userId="1136e394-17d7-4282-b9c3-fa910fcf5259" providerId="ADAL" clId="{1F68C7D6-33C4-4D46-B4F1-284DBE657BC4}" dt="2021-09-27T03:17:34.288" v="5118" actId="1076"/>
          <ac:spMkLst>
            <pc:docMk/>
            <pc:sldMk cId="1823106148" sldId="276"/>
            <ac:spMk id="2" creationId="{96BDB44A-9AB8-4A3B-A03C-E3459F92E324}"/>
          </ac:spMkLst>
        </pc:spChg>
      </pc:sldChg>
      <pc:sldMasterChg chg="modSp mod setBg modSldLayout">
        <pc:chgData name="Ryan Tang Li Yen" userId="1136e394-17d7-4282-b9c3-fa910fcf5259" providerId="ADAL" clId="{1F68C7D6-33C4-4D46-B4F1-284DBE657BC4}" dt="2021-09-26T07:53:18.269" v="45"/>
        <pc:sldMasterMkLst>
          <pc:docMk/>
          <pc:sldMasterMk cId="673079866" sldId="2147483660"/>
        </pc:sldMasterMkLst>
        <pc:spChg chg="mod">
          <ac:chgData name="Ryan Tang Li Yen" userId="1136e394-17d7-4282-b9c3-fa910fcf5259" providerId="ADAL" clId="{1F68C7D6-33C4-4D46-B4F1-284DBE657BC4}" dt="2021-09-26T07:53:15.774" v="44"/>
          <ac:spMkLst>
            <pc:docMk/>
            <pc:sldMasterMk cId="673079866" sldId="2147483660"/>
            <ac:spMk id="2" creationId="{00000000-0000-0000-0000-000000000000}"/>
          </ac:spMkLst>
        </pc:spChg>
        <pc:spChg chg="mod">
          <ac:chgData name="Ryan Tang Li Yen" userId="1136e394-17d7-4282-b9c3-fa910fcf5259" providerId="ADAL" clId="{1F68C7D6-33C4-4D46-B4F1-284DBE657BC4}" dt="2021-09-26T07:53:18.269" v="45"/>
          <ac:spMkLst>
            <pc:docMk/>
            <pc:sldMasterMk cId="673079866" sldId="2147483660"/>
            <ac:spMk id="3" creationId="{00000000-0000-0000-0000-000000000000}"/>
          </ac:spMkLst>
        </pc:spChg>
        <pc:sldLayoutChg chg="setBg">
          <pc:chgData name="Ryan Tang Li Yen" userId="1136e394-17d7-4282-b9c3-fa910fcf5259" providerId="ADAL" clId="{1F68C7D6-33C4-4D46-B4F1-284DBE657BC4}" dt="2021-09-26T07:47:38.811" v="3"/>
          <pc:sldLayoutMkLst>
            <pc:docMk/>
            <pc:sldMasterMk cId="673079866" sldId="2147483660"/>
            <pc:sldLayoutMk cId="2291731444" sldId="2147483661"/>
          </pc:sldLayoutMkLst>
        </pc:sldLayoutChg>
        <pc:sldLayoutChg chg="modSp mod">
          <pc:chgData name="Ryan Tang Li Yen" userId="1136e394-17d7-4282-b9c3-fa910fcf5259" providerId="ADAL" clId="{1F68C7D6-33C4-4D46-B4F1-284DBE657BC4}" dt="2021-09-26T07:47:56.184" v="7" actId="14100"/>
          <pc:sldLayoutMkLst>
            <pc:docMk/>
            <pc:sldMasterMk cId="673079866" sldId="2147483660"/>
            <pc:sldLayoutMk cId="605065577" sldId="2147483662"/>
          </pc:sldLayoutMkLst>
          <pc:spChg chg="mod">
            <ac:chgData name="Ryan Tang Li Yen" userId="1136e394-17d7-4282-b9c3-fa910fcf5259" providerId="ADAL" clId="{1F68C7D6-33C4-4D46-B4F1-284DBE657BC4}" dt="2021-09-26T07:47:56.184" v="7" actId="14100"/>
            <ac:spMkLst>
              <pc:docMk/>
              <pc:sldMasterMk cId="673079866" sldId="2147483660"/>
              <pc:sldLayoutMk cId="605065577" sldId="2147483662"/>
              <ac:spMk id="2" creationId="{00000000-0000-0000-0000-000000000000}"/>
            </ac:spMkLst>
          </pc:spChg>
        </pc:sldLayoutChg>
      </pc:sldMasterChg>
    </pc:docChg>
  </pc:docChgLst>
  <pc:docChgLst>
    <pc:chgData name="Lock Mei Lin" userId="35520ffa-9c2a-4d69-beb8-beab5de665b1" providerId="ADAL" clId="{76FD36AF-4F89-A34F-88FF-D36EE1261130}"/>
    <pc:docChg chg="custSel addSld delSld modSld">
      <pc:chgData name="Lock Mei Lin" userId="35520ffa-9c2a-4d69-beb8-beab5de665b1" providerId="ADAL" clId="{76FD36AF-4F89-A34F-88FF-D36EE1261130}" dt="2021-11-10T06:27:29.472" v="48" actId="1076"/>
      <pc:docMkLst>
        <pc:docMk/>
      </pc:docMkLst>
      <pc:sldChg chg="addSp delSp modSp mod delAnim modAnim">
        <pc:chgData name="Lock Mei Lin" userId="35520ffa-9c2a-4d69-beb8-beab5de665b1" providerId="ADAL" clId="{76FD36AF-4F89-A34F-88FF-D36EE1261130}" dt="2021-11-10T06:27:29.472" v="48" actId="1076"/>
        <pc:sldMkLst>
          <pc:docMk/>
          <pc:sldMk cId="597262820" sldId="302"/>
        </pc:sldMkLst>
        <pc:spChg chg="mod">
          <ac:chgData name="Lock Mei Lin" userId="35520ffa-9c2a-4d69-beb8-beab5de665b1" providerId="ADAL" clId="{76FD36AF-4F89-A34F-88FF-D36EE1261130}" dt="2021-11-10T06:07:38.833" v="1" actId="27636"/>
          <ac:spMkLst>
            <pc:docMk/>
            <pc:sldMk cId="597262820" sldId="302"/>
            <ac:spMk id="2" creationId="{22B103DD-AAAF-4A24-8F8E-36CE6D2BDE27}"/>
          </ac:spMkLst>
        </pc:spChg>
        <pc:spChg chg="del">
          <ac:chgData name="Lock Mei Lin" userId="35520ffa-9c2a-4d69-beb8-beab5de665b1" providerId="ADAL" clId="{76FD36AF-4F89-A34F-88FF-D36EE1261130}" dt="2021-11-10T06:07:38.378" v="0"/>
          <ac:spMkLst>
            <pc:docMk/>
            <pc:sldMk cId="597262820" sldId="302"/>
            <ac:spMk id="3" creationId="{E7326CF1-0CD2-44F9-9567-8A92B799D92F}"/>
          </ac:spMkLst>
        </pc:spChg>
        <pc:spChg chg="add del mod">
          <ac:chgData name="Lock Mei Lin" userId="35520ffa-9c2a-4d69-beb8-beab5de665b1" providerId="ADAL" clId="{76FD36AF-4F89-A34F-88FF-D36EE1261130}" dt="2021-11-10T06:08:34.255" v="7"/>
          <ac:spMkLst>
            <pc:docMk/>
            <pc:sldMk cId="597262820" sldId="302"/>
            <ac:spMk id="7" creationId="{416B2B41-F255-A144-B9B7-7CE04470CF6C}"/>
          </ac:spMkLst>
        </pc:spChg>
        <pc:picChg chg="add del mod">
          <ac:chgData name="Lock Mei Lin" userId="35520ffa-9c2a-4d69-beb8-beab5de665b1" providerId="ADAL" clId="{76FD36AF-4F89-A34F-88FF-D36EE1261130}" dt="2021-11-10T06:08:27.519" v="6" actId="478"/>
          <ac:picMkLst>
            <pc:docMk/>
            <pc:sldMk cId="597262820" sldId="302"/>
            <ac:picMk id="5" creationId="{B1796738-7FE3-7E4D-BBC6-F85FD9DC8592}"/>
          </ac:picMkLst>
        </pc:picChg>
        <pc:picChg chg="add mod">
          <ac:chgData name="Lock Mei Lin" userId="35520ffa-9c2a-4d69-beb8-beab5de665b1" providerId="ADAL" clId="{76FD36AF-4F89-A34F-88FF-D36EE1261130}" dt="2021-11-10T06:27:29.472" v="48" actId="1076"/>
          <ac:picMkLst>
            <pc:docMk/>
            <pc:sldMk cId="597262820" sldId="302"/>
            <ac:picMk id="9" creationId="{7AF881D7-A813-8B4F-A788-B22C0396E13E}"/>
          </ac:picMkLst>
        </pc:picChg>
        <pc:picChg chg="add del mod">
          <ac:chgData name="Lock Mei Lin" userId="35520ffa-9c2a-4d69-beb8-beab5de665b1" providerId="ADAL" clId="{76FD36AF-4F89-A34F-88FF-D36EE1261130}" dt="2021-11-10T06:10:19.191" v="14" actId="478"/>
          <ac:picMkLst>
            <pc:docMk/>
            <pc:sldMk cId="597262820" sldId="302"/>
            <ac:picMk id="10" creationId="{BA397FCB-C275-B84B-A6F4-2B58D502A52C}"/>
          </ac:picMkLst>
        </pc:picChg>
      </pc:sldChg>
      <pc:sldChg chg="addSp delSp modSp new mod delAnim modAnim">
        <pc:chgData name="Lock Mei Lin" userId="35520ffa-9c2a-4d69-beb8-beab5de665b1" providerId="ADAL" clId="{76FD36AF-4F89-A34F-88FF-D36EE1261130}" dt="2021-11-10T06:23:02.723" v="45" actId="1076"/>
        <pc:sldMkLst>
          <pc:docMk/>
          <pc:sldMk cId="379756437" sldId="303"/>
        </pc:sldMkLst>
        <pc:spChg chg="mod">
          <ac:chgData name="Lock Mei Lin" userId="35520ffa-9c2a-4d69-beb8-beab5de665b1" providerId="ADAL" clId="{76FD36AF-4F89-A34F-88FF-D36EE1261130}" dt="2021-11-10T06:17:17.567" v="29" actId="27636"/>
          <ac:spMkLst>
            <pc:docMk/>
            <pc:sldMk cId="379756437" sldId="303"/>
            <ac:spMk id="2" creationId="{422549BA-5FC4-5140-8B29-85431659BCB2}"/>
          </ac:spMkLst>
        </pc:spChg>
        <pc:spChg chg="del">
          <ac:chgData name="Lock Mei Lin" userId="35520ffa-9c2a-4d69-beb8-beab5de665b1" providerId="ADAL" clId="{76FD36AF-4F89-A34F-88FF-D36EE1261130}" dt="2021-11-10T06:17:17.365" v="28"/>
          <ac:spMkLst>
            <pc:docMk/>
            <pc:sldMk cId="379756437" sldId="303"/>
            <ac:spMk id="3" creationId="{31122CB3-2A7F-A14F-9F28-A8A0D3CEB888}"/>
          </ac:spMkLst>
        </pc:spChg>
        <pc:picChg chg="add del mod">
          <ac:chgData name="Lock Mei Lin" userId="35520ffa-9c2a-4d69-beb8-beab5de665b1" providerId="ADAL" clId="{76FD36AF-4F89-A34F-88FF-D36EE1261130}" dt="2021-11-10T06:15:20.352" v="27" actId="478"/>
          <ac:picMkLst>
            <pc:docMk/>
            <pc:sldMk cId="379756437" sldId="303"/>
            <ac:picMk id="4" creationId="{1D69046B-F2C2-7748-BC94-ECDFD18B4F5A}"/>
          </ac:picMkLst>
        </pc:picChg>
        <pc:picChg chg="add mod">
          <ac:chgData name="Lock Mei Lin" userId="35520ffa-9c2a-4d69-beb8-beab5de665b1" providerId="ADAL" clId="{76FD36AF-4F89-A34F-88FF-D36EE1261130}" dt="2021-11-10T06:23:02.723" v="45" actId="1076"/>
          <ac:picMkLst>
            <pc:docMk/>
            <pc:sldMk cId="379756437" sldId="303"/>
            <ac:picMk id="6" creationId="{79D85C79-483B-0243-8B86-158799B249DB}"/>
          </ac:picMkLst>
        </pc:picChg>
      </pc:sldChg>
      <pc:sldChg chg="addSp delSp modSp new del mod setBg modAnim">
        <pc:chgData name="Lock Mei Lin" userId="35520ffa-9c2a-4d69-beb8-beab5de665b1" providerId="ADAL" clId="{76FD36AF-4F89-A34F-88FF-D36EE1261130}" dt="2021-11-10T06:11:00.890" v="18" actId="2696"/>
        <pc:sldMkLst>
          <pc:docMk/>
          <pc:sldMk cId="2075792568" sldId="303"/>
        </pc:sldMkLst>
        <pc:spChg chg="mod">
          <ac:chgData name="Lock Mei Lin" userId="35520ffa-9c2a-4d69-beb8-beab5de665b1" providerId="ADAL" clId="{76FD36AF-4F89-A34F-88FF-D36EE1261130}" dt="2021-11-10T06:10:23.819" v="16" actId="26606"/>
          <ac:spMkLst>
            <pc:docMk/>
            <pc:sldMk cId="2075792568" sldId="303"/>
            <ac:spMk id="2" creationId="{DCFA1B5F-3E58-D545-A4EB-245721241208}"/>
          </ac:spMkLst>
        </pc:spChg>
        <pc:spChg chg="del">
          <ac:chgData name="Lock Mei Lin" userId="35520ffa-9c2a-4d69-beb8-beab5de665b1" providerId="ADAL" clId="{76FD36AF-4F89-A34F-88FF-D36EE1261130}" dt="2021-11-10T06:10:21.785" v="15"/>
          <ac:spMkLst>
            <pc:docMk/>
            <pc:sldMk cId="2075792568" sldId="303"/>
            <ac:spMk id="3" creationId="{F0EF660D-9A39-7F4D-A545-6C4313CC025F}"/>
          </ac:spMkLst>
        </pc:spChg>
        <pc:spChg chg="add">
          <ac:chgData name="Lock Mei Lin" userId="35520ffa-9c2a-4d69-beb8-beab5de665b1" providerId="ADAL" clId="{76FD36AF-4F89-A34F-88FF-D36EE1261130}" dt="2021-11-10T06:10:23.819" v="16" actId="26606"/>
          <ac:spMkLst>
            <pc:docMk/>
            <pc:sldMk cId="2075792568" sldId="303"/>
            <ac:spMk id="8" creationId="{C9EE8877-37F7-47A9-9CE6-5AED0FA46723}"/>
          </ac:spMkLst>
        </pc:spChg>
        <pc:picChg chg="add mod">
          <ac:chgData name="Lock Mei Lin" userId="35520ffa-9c2a-4d69-beb8-beab5de665b1" providerId="ADAL" clId="{76FD36AF-4F89-A34F-88FF-D36EE1261130}" dt="2021-11-10T06:10:47.569" v="17" actId="1076"/>
          <ac:picMkLst>
            <pc:docMk/>
            <pc:sldMk cId="2075792568" sldId="303"/>
            <ac:picMk id="4" creationId="{C656E6CF-086B-3341-8BD6-6C998DD349BC}"/>
          </ac:picMkLst>
        </pc:picChg>
      </pc:sldChg>
      <pc:sldChg chg="addSp delSp modSp new mod">
        <pc:chgData name="Lock Mei Lin" userId="35520ffa-9c2a-4d69-beb8-beab5de665b1" providerId="ADAL" clId="{76FD36AF-4F89-A34F-88FF-D36EE1261130}" dt="2021-11-10T06:22:38.321" v="44" actId="1076"/>
        <pc:sldMkLst>
          <pc:docMk/>
          <pc:sldMk cId="1379367365" sldId="304"/>
        </pc:sldMkLst>
        <pc:spChg chg="mod">
          <ac:chgData name="Lock Mei Lin" userId="35520ffa-9c2a-4d69-beb8-beab5de665b1" providerId="ADAL" clId="{76FD36AF-4F89-A34F-88FF-D36EE1261130}" dt="2021-11-10T06:22:07.114" v="36" actId="27636"/>
          <ac:spMkLst>
            <pc:docMk/>
            <pc:sldMk cId="1379367365" sldId="304"/>
            <ac:spMk id="2" creationId="{21D23D19-5470-9041-A639-17AF0318280C}"/>
          </ac:spMkLst>
        </pc:spChg>
        <pc:spChg chg="del">
          <ac:chgData name="Lock Mei Lin" userId="35520ffa-9c2a-4d69-beb8-beab5de665b1" providerId="ADAL" clId="{76FD36AF-4F89-A34F-88FF-D36EE1261130}" dt="2021-11-10T06:22:06.681" v="35"/>
          <ac:spMkLst>
            <pc:docMk/>
            <pc:sldMk cId="1379367365" sldId="304"/>
            <ac:spMk id="3" creationId="{13173DDE-BD12-0C48-BD27-A139077B9F38}"/>
          </ac:spMkLst>
        </pc:spChg>
        <pc:picChg chg="add mod">
          <ac:chgData name="Lock Mei Lin" userId="35520ffa-9c2a-4d69-beb8-beab5de665b1" providerId="ADAL" clId="{76FD36AF-4F89-A34F-88FF-D36EE1261130}" dt="2021-11-10T06:22:38.321" v="44" actId="1076"/>
          <ac:picMkLst>
            <pc:docMk/>
            <pc:sldMk cId="1379367365" sldId="304"/>
            <ac:picMk id="5" creationId="{272CD019-E47E-6848-81F5-8C2C5A46EC84}"/>
          </ac:picMkLst>
        </pc:picChg>
      </pc:sldChg>
    </pc:docChg>
  </pc:docChgLst>
  <pc:docChgLst>
    <pc:chgData name="Goh Kheng Xi, Jevan" userId="S::e0406787@u.nus.edu::38b6b64c-cecc-4b78-9228-4ca68902885d" providerId="AD" clId="Web-{279F41E6-EA72-0115-ADAF-9EEBB329A001}"/>
    <pc:docChg chg="addSld modSld">
      <pc:chgData name="Goh Kheng Xi, Jevan" userId="S::e0406787@u.nus.edu::38b6b64c-cecc-4b78-9228-4ca68902885d" providerId="AD" clId="Web-{279F41E6-EA72-0115-ADAF-9EEBB329A001}" dt="2021-10-19T16:48:15.641" v="377"/>
      <pc:docMkLst>
        <pc:docMk/>
      </pc:docMkLst>
      <pc:sldChg chg="modSp">
        <pc:chgData name="Goh Kheng Xi, Jevan" userId="S::e0406787@u.nus.edu::38b6b64c-cecc-4b78-9228-4ca68902885d" providerId="AD" clId="Web-{279F41E6-EA72-0115-ADAF-9EEBB329A001}" dt="2021-10-19T14:59:57.772" v="229" actId="20577"/>
        <pc:sldMkLst>
          <pc:docMk/>
          <pc:sldMk cId="909064097" sldId="266"/>
        </pc:sldMkLst>
        <pc:spChg chg="mod">
          <ac:chgData name="Goh Kheng Xi, Jevan" userId="S::e0406787@u.nus.edu::38b6b64c-cecc-4b78-9228-4ca68902885d" providerId="AD" clId="Web-{279F41E6-EA72-0115-ADAF-9EEBB329A001}" dt="2021-10-19T14:59:57.772" v="229" actId="20577"/>
          <ac:spMkLst>
            <pc:docMk/>
            <pc:sldMk cId="909064097" sldId="266"/>
            <ac:spMk id="3" creationId="{C65AE115-15DE-B245-9482-A033CF44D044}"/>
          </ac:spMkLst>
        </pc:spChg>
      </pc:sldChg>
      <pc:sldChg chg="new">
        <pc:chgData name="Goh Kheng Xi, Jevan" userId="S::e0406787@u.nus.edu::38b6b64c-cecc-4b78-9228-4ca68902885d" providerId="AD" clId="Web-{279F41E6-EA72-0115-ADAF-9EEBB329A001}" dt="2021-10-19T15:10:46.296" v="230"/>
        <pc:sldMkLst>
          <pc:docMk/>
          <pc:sldMk cId="1153088771" sldId="284"/>
        </pc:sldMkLst>
      </pc:sldChg>
      <pc:sldChg chg="addSp delSp modSp">
        <pc:chgData name="Goh Kheng Xi, Jevan" userId="S::e0406787@u.nus.edu::38b6b64c-cecc-4b78-9228-4ca68902885d" providerId="AD" clId="Web-{279F41E6-EA72-0115-ADAF-9EEBB329A001}" dt="2021-10-19T16:39:55.872" v="376" actId="1076"/>
        <pc:sldMkLst>
          <pc:docMk/>
          <pc:sldMk cId="4228307398" sldId="287"/>
        </pc:sldMkLst>
        <pc:spChg chg="del">
          <ac:chgData name="Goh Kheng Xi, Jevan" userId="S::e0406787@u.nus.edu::38b6b64c-cecc-4b78-9228-4ca68902885d" providerId="AD" clId="Web-{279F41E6-EA72-0115-ADAF-9EEBB329A001}" dt="2021-10-19T16:21:08.162" v="231"/>
          <ac:spMkLst>
            <pc:docMk/>
            <pc:sldMk cId="4228307398" sldId="287"/>
            <ac:spMk id="3" creationId="{DB243C6A-4B96-4111-8CED-4248DFC582F2}"/>
          </ac:spMkLst>
        </pc:spChg>
        <pc:graphicFrameChg chg="add mod modGraphic">
          <ac:chgData name="Goh Kheng Xi, Jevan" userId="S::e0406787@u.nus.edu::38b6b64c-cecc-4b78-9228-4ca68902885d" providerId="AD" clId="Web-{279F41E6-EA72-0115-ADAF-9EEBB329A001}" dt="2021-10-19T16:24:27.710" v="372"/>
          <ac:graphicFrameMkLst>
            <pc:docMk/>
            <pc:sldMk cId="4228307398" sldId="287"/>
            <ac:graphicFrameMk id="5" creationId="{1128CD7D-E115-42BC-BAF8-19D177A0DC5C}"/>
          </ac:graphicFrameMkLst>
        </pc:graphicFrameChg>
        <pc:picChg chg="add mod">
          <ac:chgData name="Goh Kheng Xi, Jevan" userId="S::e0406787@u.nus.edu::38b6b64c-cecc-4b78-9228-4ca68902885d" providerId="AD" clId="Web-{279F41E6-EA72-0115-ADAF-9EEBB329A001}" dt="2021-10-19T16:39:42.559" v="373"/>
          <ac:picMkLst>
            <pc:docMk/>
            <pc:sldMk cId="4228307398" sldId="287"/>
            <ac:picMk id="6" creationId="{5CB7600A-2FCB-4BA2-AD3D-A20EDD7A70D6}"/>
          </ac:picMkLst>
        </pc:picChg>
        <pc:picChg chg="add mod">
          <ac:chgData name="Goh Kheng Xi, Jevan" userId="S::e0406787@u.nus.edu::38b6b64c-cecc-4b78-9228-4ca68902885d" providerId="AD" clId="Web-{279F41E6-EA72-0115-ADAF-9EEBB329A001}" dt="2021-10-19T16:39:46.200" v="374"/>
          <ac:picMkLst>
            <pc:docMk/>
            <pc:sldMk cId="4228307398" sldId="287"/>
            <ac:picMk id="7" creationId="{439E81AE-E770-4B81-87D9-DD8AD0BE9ECC}"/>
          </ac:picMkLst>
        </pc:picChg>
        <pc:picChg chg="add mod">
          <ac:chgData name="Goh Kheng Xi, Jevan" userId="S::e0406787@u.nus.edu::38b6b64c-cecc-4b78-9228-4ca68902885d" providerId="AD" clId="Web-{279F41E6-EA72-0115-ADAF-9EEBB329A001}" dt="2021-10-19T16:39:55.872" v="376" actId="1076"/>
          <ac:picMkLst>
            <pc:docMk/>
            <pc:sldMk cId="4228307398" sldId="287"/>
            <ac:picMk id="8" creationId="{FC5C31D5-D3C2-4DC4-B7DF-55A10171D881}"/>
          </ac:picMkLst>
        </pc:picChg>
      </pc:sldChg>
      <pc:sldChg chg="addSp modSp">
        <pc:chgData name="Goh Kheng Xi, Jevan" userId="S::e0406787@u.nus.edu::38b6b64c-cecc-4b78-9228-4ca68902885d" providerId="AD" clId="Web-{279F41E6-EA72-0115-ADAF-9EEBB329A001}" dt="2021-10-19T16:48:15.641" v="377"/>
        <pc:sldMkLst>
          <pc:docMk/>
          <pc:sldMk cId="2073846976" sldId="289"/>
        </pc:sldMkLst>
        <pc:picChg chg="add mod">
          <ac:chgData name="Goh Kheng Xi, Jevan" userId="S::e0406787@u.nus.edu::38b6b64c-cecc-4b78-9228-4ca68902885d" providerId="AD" clId="Web-{279F41E6-EA72-0115-ADAF-9EEBB329A001}" dt="2021-10-19T16:48:15.641" v="377"/>
          <ac:picMkLst>
            <pc:docMk/>
            <pc:sldMk cId="2073846976" sldId="289"/>
            <ac:picMk id="8" creationId="{FECBC86B-091B-4353-8C19-9C5056B0878A}"/>
          </ac:picMkLst>
        </pc:picChg>
      </pc:sldChg>
    </pc:docChg>
  </pc:docChgLst>
  <pc:docChgLst>
    <pc:chgData name="Lock Mei Lin" userId="S::e0424674@u.nus.edu::35520ffa-9c2a-4d69-beb8-beab5de665b1" providerId="AD" clId="Web-{184D1BDF-1BCD-2BE7-F649-5FE45EB087BD}"/>
    <pc:docChg chg="addSld modSld">
      <pc:chgData name="Lock Mei Lin" userId="S::e0424674@u.nus.edu::35520ffa-9c2a-4d69-beb8-beab5de665b1" providerId="AD" clId="Web-{184D1BDF-1BCD-2BE7-F649-5FE45EB087BD}" dt="2021-10-19T11:49:04.210" v="46"/>
      <pc:docMkLst>
        <pc:docMk/>
      </pc:docMkLst>
      <pc:sldChg chg="addSp delSp modSp new">
        <pc:chgData name="Lock Mei Lin" userId="S::e0424674@u.nus.edu::35520ffa-9c2a-4d69-beb8-beab5de665b1" providerId="AD" clId="Web-{184D1BDF-1BCD-2BE7-F649-5FE45EB087BD}" dt="2021-10-19T11:33:02.469" v="13" actId="1076"/>
        <pc:sldMkLst>
          <pc:docMk/>
          <pc:sldMk cId="3760851918" sldId="280"/>
        </pc:sldMkLst>
        <pc:spChg chg="del">
          <ac:chgData name="Lock Mei Lin" userId="S::e0424674@u.nus.edu::35520ffa-9c2a-4d69-beb8-beab5de665b1" providerId="AD" clId="Web-{184D1BDF-1BCD-2BE7-F649-5FE45EB087BD}" dt="2021-10-19T11:30:15.601" v="1"/>
          <ac:spMkLst>
            <pc:docMk/>
            <pc:sldMk cId="3760851918" sldId="280"/>
            <ac:spMk id="3" creationId="{5EE48513-500C-40B8-A489-829022D9B1D6}"/>
          </ac:spMkLst>
        </pc:spChg>
        <pc:picChg chg="add mod ord">
          <ac:chgData name="Lock Mei Lin" userId="S::e0424674@u.nus.edu::35520ffa-9c2a-4d69-beb8-beab5de665b1" providerId="AD" clId="Web-{184D1BDF-1BCD-2BE7-F649-5FE45EB087BD}" dt="2021-10-19T11:30:53.915" v="2" actId="1076"/>
          <ac:picMkLst>
            <pc:docMk/>
            <pc:sldMk cId="3760851918" sldId="280"/>
            <ac:picMk id="4" creationId="{0C261D15-ECE7-436D-9243-912B51B32B3E}"/>
          </ac:picMkLst>
        </pc:picChg>
        <pc:picChg chg="add mod">
          <ac:chgData name="Lock Mei Lin" userId="S::e0424674@u.nus.edu::35520ffa-9c2a-4d69-beb8-beab5de665b1" providerId="AD" clId="Web-{184D1BDF-1BCD-2BE7-F649-5FE45EB087BD}" dt="2021-10-19T11:33:02.469" v="13" actId="1076"/>
          <ac:picMkLst>
            <pc:docMk/>
            <pc:sldMk cId="3760851918" sldId="280"/>
            <ac:picMk id="6" creationId="{6818DF6B-867D-4C02-8F28-1757D23D3BD7}"/>
          </ac:picMkLst>
        </pc:picChg>
      </pc:sldChg>
      <pc:sldChg chg="addSp delSp modSp new">
        <pc:chgData name="Lock Mei Lin" userId="S::e0424674@u.nus.edu::35520ffa-9c2a-4d69-beb8-beab5de665b1" providerId="AD" clId="Web-{184D1BDF-1BCD-2BE7-F649-5FE45EB087BD}" dt="2021-10-19T11:35:17.977" v="25" actId="1076"/>
        <pc:sldMkLst>
          <pc:docMk/>
          <pc:sldMk cId="4076071768" sldId="281"/>
        </pc:sldMkLst>
        <pc:spChg chg="del">
          <ac:chgData name="Lock Mei Lin" userId="S::e0424674@u.nus.edu::35520ffa-9c2a-4d69-beb8-beab5de665b1" providerId="AD" clId="Web-{184D1BDF-1BCD-2BE7-F649-5FE45EB087BD}" dt="2021-10-19T11:32:13.967" v="4"/>
          <ac:spMkLst>
            <pc:docMk/>
            <pc:sldMk cId="4076071768" sldId="281"/>
            <ac:spMk id="3" creationId="{59F783AB-62FF-43BF-A016-8260734A0094}"/>
          </ac:spMkLst>
        </pc:spChg>
        <pc:spChg chg="add del mod">
          <ac:chgData name="Lock Mei Lin" userId="S::e0424674@u.nus.edu::35520ffa-9c2a-4d69-beb8-beab5de665b1" providerId="AD" clId="Web-{184D1BDF-1BCD-2BE7-F649-5FE45EB087BD}" dt="2021-10-19T11:32:42.015" v="7"/>
          <ac:spMkLst>
            <pc:docMk/>
            <pc:sldMk cId="4076071768" sldId="281"/>
            <ac:spMk id="6" creationId="{D3A0F68E-E29E-4DF8-8188-F20E271F750D}"/>
          </ac:spMkLst>
        </pc:spChg>
        <pc:spChg chg="add del mod">
          <ac:chgData name="Lock Mei Lin" userId="S::e0424674@u.nus.edu::35520ffa-9c2a-4d69-beb8-beab5de665b1" providerId="AD" clId="Web-{184D1BDF-1BCD-2BE7-F649-5FE45EB087BD}" dt="2021-10-19T11:32:53.594" v="10"/>
          <ac:spMkLst>
            <pc:docMk/>
            <pc:sldMk cId="4076071768" sldId="281"/>
            <ac:spMk id="9" creationId="{A736800E-84A5-4CA4-8F07-87DB91748156}"/>
          </ac:spMkLst>
        </pc:spChg>
        <pc:spChg chg="add del mod">
          <ac:chgData name="Lock Mei Lin" userId="S::e0424674@u.nus.edu::35520ffa-9c2a-4d69-beb8-beab5de665b1" providerId="AD" clId="Web-{184D1BDF-1BCD-2BE7-F649-5FE45EB087BD}" dt="2021-10-19T11:34:04.863" v="15"/>
          <ac:spMkLst>
            <pc:docMk/>
            <pc:sldMk cId="4076071768" sldId="281"/>
            <ac:spMk id="11" creationId="{28FF8C28-9BCB-4259-AFCF-466239DF91C4}"/>
          </ac:spMkLst>
        </pc:spChg>
        <pc:picChg chg="add del mod ord">
          <ac:chgData name="Lock Mei Lin" userId="S::e0424674@u.nus.edu::35520ffa-9c2a-4d69-beb8-beab5de665b1" providerId="AD" clId="Web-{184D1BDF-1BCD-2BE7-F649-5FE45EB087BD}" dt="2021-10-19T11:32:20.842" v="6"/>
          <ac:picMkLst>
            <pc:docMk/>
            <pc:sldMk cId="4076071768" sldId="281"/>
            <ac:picMk id="4" creationId="{FA109CC7-3E96-4EBF-B4DF-2981991F81C8}"/>
          </ac:picMkLst>
        </pc:picChg>
        <pc:picChg chg="add del mod ord">
          <ac:chgData name="Lock Mei Lin" userId="S::e0424674@u.nus.edu::35520ffa-9c2a-4d69-beb8-beab5de665b1" providerId="AD" clId="Web-{184D1BDF-1BCD-2BE7-F649-5FE45EB087BD}" dt="2021-10-19T11:33:04.923" v="14"/>
          <ac:picMkLst>
            <pc:docMk/>
            <pc:sldMk cId="4076071768" sldId="281"/>
            <ac:picMk id="7" creationId="{33FA2E02-CB45-4008-9945-B8976F8DCBA3}"/>
          </ac:picMkLst>
        </pc:picChg>
        <pc:picChg chg="add mod ord">
          <ac:chgData name="Lock Mei Lin" userId="S::e0424674@u.nus.edu::35520ffa-9c2a-4d69-beb8-beab5de665b1" providerId="AD" clId="Web-{184D1BDF-1BCD-2BE7-F649-5FE45EB087BD}" dt="2021-10-19T11:35:17.977" v="25" actId="1076"/>
          <ac:picMkLst>
            <pc:docMk/>
            <pc:sldMk cId="4076071768" sldId="281"/>
            <ac:picMk id="12" creationId="{C63EFB7A-8EC8-4F65-9058-7BF33447FB73}"/>
          </ac:picMkLst>
        </pc:picChg>
        <pc:picChg chg="add mod">
          <ac:chgData name="Lock Mei Lin" userId="S::e0424674@u.nus.edu::35520ffa-9c2a-4d69-beb8-beab5de665b1" providerId="AD" clId="Web-{184D1BDF-1BCD-2BE7-F649-5FE45EB087BD}" dt="2021-10-19T11:35:11.789" v="22" actId="1076"/>
          <ac:picMkLst>
            <pc:docMk/>
            <pc:sldMk cId="4076071768" sldId="281"/>
            <ac:picMk id="13" creationId="{76EBE2E5-DEA3-4A50-9A01-C96A76FE976C}"/>
          </ac:picMkLst>
        </pc:picChg>
      </pc:sldChg>
      <pc:sldChg chg="addSp delSp modSp new">
        <pc:chgData name="Lock Mei Lin" userId="S::e0424674@u.nus.edu::35520ffa-9c2a-4d69-beb8-beab5de665b1" providerId="AD" clId="Web-{184D1BDF-1BCD-2BE7-F649-5FE45EB087BD}" dt="2021-10-19T11:47:19.017" v="44" actId="1076"/>
        <pc:sldMkLst>
          <pc:docMk/>
          <pc:sldMk cId="2367387069" sldId="282"/>
        </pc:sldMkLst>
        <pc:spChg chg="del">
          <ac:chgData name="Lock Mei Lin" userId="S::e0424674@u.nus.edu::35520ffa-9c2a-4d69-beb8-beab5de665b1" providerId="AD" clId="Web-{184D1BDF-1BCD-2BE7-F649-5FE45EB087BD}" dt="2021-10-19T11:40:09.649" v="27"/>
          <ac:spMkLst>
            <pc:docMk/>
            <pc:sldMk cId="2367387069" sldId="282"/>
            <ac:spMk id="3" creationId="{A3D78BDE-221F-49F3-9EC5-FEB69B67FCAD}"/>
          </ac:spMkLst>
        </pc:spChg>
        <pc:spChg chg="add del mod">
          <ac:chgData name="Lock Mei Lin" userId="S::e0424674@u.nus.edu::35520ffa-9c2a-4d69-beb8-beab5de665b1" providerId="AD" clId="Web-{184D1BDF-1BCD-2BE7-F649-5FE45EB087BD}" dt="2021-10-19T11:43:46.177" v="30"/>
          <ac:spMkLst>
            <pc:docMk/>
            <pc:sldMk cId="2367387069" sldId="282"/>
            <ac:spMk id="6" creationId="{BA83977A-43E4-4629-AE71-A739AB49AC5C}"/>
          </ac:spMkLst>
        </pc:spChg>
        <pc:spChg chg="add del mod">
          <ac:chgData name="Lock Mei Lin" userId="S::e0424674@u.nus.edu::35520ffa-9c2a-4d69-beb8-beab5de665b1" providerId="AD" clId="Web-{184D1BDF-1BCD-2BE7-F649-5FE45EB087BD}" dt="2021-10-19T11:44:17.648" v="32"/>
          <ac:spMkLst>
            <pc:docMk/>
            <pc:sldMk cId="2367387069" sldId="282"/>
            <ac:spMk id="9" creationId="{A140145D-0C5B-4402-B25B-EB507B7910EB}"/>
          </ac:spMkLst>
        </pc:spChg>
        <pc:picChg chg="add del mod ord">
          <ac:chgData name="Lock Mei Lin" userId="S::e0424674@u.nus.edu::35520ffa-9c2a-4d69-beb8-beab5de665b1" providerId="AD" clId="Web-{184D1BDF-1BCD-2BE7-F649-5FE45EB087BD}" dt="2021-10-19T11:40:15.728" v="29"/>
          <ac:picMkLst>
            <pc:docMk/>
            <pc:sldMk cId="2367387069" sldId="282"/>
            <ac:picMk id="4" creationId="{280574C9-A488-43AF-A3DD-0F54C2ADF435}"/>
          </ac:picMkLst>
        </pc:picChg>
        <pc:picChg chg="add del mod ord">
          <ac:chgData name="Lock Mei Lin" userId="S::e0424674@u.nus.edu::35520ffa-9c2a-4d69-beb8-beab5de665b1" providerId="AD" clId="Web-{184D1BDF-1BCD-2BE7-F649-5FE45EB087BD}" dt="2021-10-19T11:43:53.068" v="31"/>
          <ac:picMkLst>
            <pc:docMk/>
            <pc:sldMk cId="2367387069" sldId="282"/>
            <ac:picMk id="7" creationId="{F68EB974-40F7-4970-83D4-B8785AFB6B7D}"/>
          </ac:picMkLst>
        </pc:picChg>
        <pc:picChg chg="add mod ord">
          <ac:chgData name="Lock Mei Lin" userId="S::e0424674@u.nus.edu::35520ffa-9c2a-4d69-beb8-beab5de665b1" providerId="AD" clId="Web-{184D1BDF-1BCD-2BE7-F649-5FE45EB087BD}" dt="2021-10-19T11:47:19.017" v="44" actId="1076"/>
          <ac:picMkLst>
            <pc:docMk/>
            <pc:sldMk cId="2367387069" sldId="282"/>
            <ac:picMk id="10" creationId="{645B4A93-8FB1-47D6-8958-FCADBF1E91A0}"/>
          </ac:picMkLst>
        </pc:picChg>
        <pc:picChg chg="add del mod">
          <ac:chgData name="Lock Mei Lin" userId="S::e0424674@u.nus.edu::35520ffa-9c2a-4d69-beb8-beab5de665b1" providerId="AD" clId="Web-{184D1BDF-1BCD-2BE7-F649-5FE45EB087BD}" dt="2021-10-19T11:47:12.954" v="41"/>
          <ac:picMkLst>
            <pc:docMk/>
            <pc:sldMk cId="2367387069" sldId="282"/>
            <ac:picMk id="11" creationId="{81C08F98-7DDA-466D-A09C-19F34FD354E3}"/>
          </ac:picMkLst>
        </pc:picChg>
      </pc:sldChg>
      <pc:sldChg chg="addSp delSp modSp new">
        <pc:chgData name="Lock Mei Lin" userId="S::e0424674@u.nus.edu::35520ffa-9c2a-4d69-beb8-beab5de665b1" providerId="AD" clId="Web-{184D1BDF-1BCD-2BE7-F649-5FE45EB087BD}" dt="2021-10-19T11:49:04.210" v="46"/>
        <pc:sldMkLst>
          <pc:docMk/>
          <pc:sldMk cId="3749864609" sldId="283"/>
        </pc:sldMkLst>
        <pc:spChg chg="del">
          <ac:chgData name="Lock Mei Lin" userId="S::e0424674@u.nus.edu::35520ffa-9c2a-4d69-beb8-beab5de665b1" providerId="AD" clId="Web-{184D1BDF-1BCD-2BE7-F649-5FE45EB087BD}" dt="2021-10-19T11:49:04.210" v="46"/>
          <ac:spMkLst>
            <pc:docMk/>
            <pc:sldMk cId="3749864609" sldId="283"/>
            <ac:spMk id="3" creationId="{A4BC81E4-3CE5-4B72-994C-5454976DA11B}"/>
          </ac:spMkLst>
        </pc:spChg>
        <pc:picChg chg="add mod ord">
          <ac:chgData name="Lock Mei Lin" userId="S::e0424674@u.nus.edu::35520ffa-9c2a-4d69-beb8-beab5de665b1" providerId="AD" clId="Web-{184D1BDF-1BCD-2BE7-F649-5FE45EB087BD}" dt="2021-10-19T11:49:04.210" v="46"/>
          <ac:picMkLst>
            <pc:docMk/>
            <pc:sldMk cId="3749864609" sldId="283"/>
            <ac:picMk id="4" creationId="{5BB8D36C-32DA-41B4-AFA9-6BF902E68EF8}"/>
          </ac:picMkLst>
        </pc:picChg>
      </pc:sldChg>
    </pc:docChg>
  </pc:docChgLst>
  <pc:docChgLst>
    <pc:chgData name="Ryan Tang Li Yen" userId="S::e0407881@u.nus.edu::1136e394-17d7-4282-b9c3-fa910fcf5259" providerId="AD" clId="Web-{A748F5DB-5BD2-0AF5-3C4B-B7882053A466}"/>
    <pc:docChg chg="modSld">
      <pc:chgData name="Ryan Tang Li Yen" userId="S::e0407881@u.nus.edu::1136e394-17d7-4282-b9c3-fa910fcf5259" providerId="AD" clId="Web-{A748F5DB-5BD2-0AF5-3C4B-B7882053A466}" dt="2021-09-27T03:44:39.135" v="33" actId="20577"/>
      <pc:docMkLst>
        <pc:docMk/>
      </pc:docMkLst>
      <pc:sldChg chg="modSp">
        <pc:chgData name="Ryan Tang Li Yen" userId="S::e0407881@u.nus.edu::1136e394-17d7-4282-b9c3-fa910fcf5259" providerId="AD" clId="Web-{A748F5DB-5BD2-0AF5-3C4B-B7882053A466}" dt="2021-09-27T03:44:39.135" v="33" actId="20577"/>
        <pc:sldMkLst>
          <pc:docMk/>
          <pc:sldMk cId="1646629956" sldId="271"/>
        </pc:sldMkLst>
        <pc:spChg chg="mod">
          <ac:chgData name="Ryan Tang Li Yen" userId="S::e0407881@u.nus.edu::1136e394-17d7-4282-b9c3-fa910fcf5259" providerId="AD" clId="Web-{A748F5DB-5BD2-0AF5-3C4B-B7882053A466}" dt="2021-09-27T03:44:39.135" v="33" actId="20577"/>
          <ac:spMkLst>
            <pc:docMk/>
            <pc:sldMk cId="1646629956" sldId="271"/>
            <ac:spMk id="32" creationId="{DEEA26BD-2CC2-0748-A141-C23C83EBC4F7}"/>
          </ac:spMkLst>
        </pc:spChg>
      </pc:sldChg>
    </pc:docChg>
  </pc:docChgLst>
  <pc:docChgLst>
    <pc:chgData name="Ryan Tang Li Yen" userId="S::e0407881@u.nus.edu::1136e394-17d7-4282-b9c3-fa910fcf5259" providerId="AD" clId="Web-{CB2C76D0-2BA3-FE45-C19E-71C7A1199A23}"/>
    <pc:docChg chg="addSld modSld">
      <pc:chgData name="Ryan Tang Li Yen" userId="S::e0407881@u.nus.edu::1136e394-17d7-4282-b9c3-fa910fcf5259" providerId="AD" clId="Web-{CB2C76D0-2BA3-FE45-C19E-71C7A1199A23}" dt="2021-09-26T07:45:32.096" v="1"/>
      <pc:docMkLst>
        <pc:docMk/>
      </pc:docMkLst>
      <pc:sldChg chg="delSp new">
        <pc:chgData name="Ryan Tang Li Yen" userId="S::e0407881@u.nus.edu::1136e394-17d7-4282-b9c3-fa910fcf5259" providerId="AD" clId="Web-{CB2C76D0-2BA3-FE45-C19E-71C7A1199A23}" dt="2021-09-26T07:45:32.096" v="1"/>
        <pc:sldMkLst>
          <pc:docMk/>
          <pc:sldMk cId="242400536" sldId="265"/>
        </pc:sldMkLst>
        <pc:spChg chg="del">
          <ac:chgData name="Ryan Tang Li Yen" userId="S::e0407881@u.nus.edu::1136e394-17d7-4282-b9c3-fa910fcf5259" providerId="AD" clId="Web-{CB2C76D0-2BA3-FE45-C19E-71C7A1199A23}" dt="2021-09-26T07:45:32.096" v="1"/>
          <ac:spMkLst>
            <pc:docMk/>
            <pc:sldMk cId="242400536" sldId="265"/>
            <ac:spMk id="3" creationId="{7894D866-845F-4642-AA0C-CAA2CB19F387}"/>
          </ac:spMkLst>
        </pc:spChg>
      </pc:sldChg>
    </pc:docChg>
  </pc:docChgLst>
  <pc:docChgLst>
    <pc:chgData name="Javern Goh" userId="33648ac33c611a9b" providerId="LiveId" clId="{49EBBA1E-74CB-42AE-92A3-40D73A9DA47A}"/>
    <pc:docChg chg="undo custSel addSld delSld modSld sldOrd">
      <pc:chgData name="Javern Goh" userId="33648ac33c611a9b" providerId="LiveId" clId="{49EBBA1E-74CB-42AE-92A3-40D73A9DA47A}" dt="2021-11-09T19:21:58.760" v="1357" actId="2696"/>
      <pc:docMkLst>
        <pc:docMk/>
      </pc:docMkLst>
      <pc:sldChg chg="addSp delSp modSp mod">
        <pc:chgData name="Javern Goh" userId="33648ac33c611a9b" providerId="LiveId" clId="{49EBBA1E-74CB-42AE-92A3-40D73A9DA47A}" dt="2021-11-09T17:26:07.889" v="564" actId="1035"/>
        <pc:sldMkLst>
          <pc:docMk/>
          <pc:sldMk cId="2704550480" sldId="285"/>
        </pc:sldMkLst>
        <pc:spChg chg="mod">
          <ac:chgData name="Javern Goh" userId="33648ac33c611a9b" providerId="LiveId" clId="{49EBBA1E-74CB-42AE-92A3-40D73A9DA47A}" dt="2021-11-09T17:21:28.610" v="522" actId="1037"/>
          <ac:spMkLst>
            <pc:docMk/>
            <pc:sldMk cId="2704550480" sldId="285"/>
            <ac:spMk id="6" creationId="{D328ED4C-372A-4464-8477-76002449239A}"/>
          </ac:spMkLst>
        </pc:spChg>
        <pc:spChg chg="mod">
          <ac:chgData name="Javern Goh" userId="33648ac33c611a9b" providerId="LiveId" clId="{49EBBA1E-74CB-42AE-92A3-40D73A9DA47A}" dt="2021-11-09T17:13:50.951" v="423" actId="1076"/>
          <ac:spMkLst>
            <pc:docMk/>
            <pc:sldMk cId="2704550480" sldId="285"/>
            <ac:spMk id="7" creationId="{D78825EB-F36D-456C-992C-97ED81D66F09}"/>
          </ac:spMkLst>
        </pc:spChg>
        <pc:spChg chg="mod">
          <ac:chgData name="Javern Goh" userId="33648ac33c611a9b" providerId="LiveId" clId="{49EBBA1E-74CB-42AE-92A3-40D73A9DA47A}" dt="2021-11-09T17:20:42.163" v="505" actId="14100"/>
          <ac:spMkLst>
            <pc:docMk/>
            <pc:sldMk cId="2704550480" sldId="285"/>
            <ac:spMk id="8" creationId="{E8ED2315-CEF1-452F-A11D-18F9578C94B5}"/>
          </ac:spMkLst>
        </pc:spChg>
        <pc:spChg chg="mod">
          <ac:chgData name="Javern Goh" userId="33648ac33c611a9b" providerId="LiveId" clId="{49EBBA1E-74CB-42AE-92A3-40D73A9DA47A}" dt="2021-11-09T17:22:37.356" v="535" actId="1076"/>
          <ac:spMkLst>
            <pc:docMk/>
            <pc:sldMk cId="2704550480" sldId="285"/>
            <ac:spMk id="9" creationId="{3219E4FD-2896-48C7-815C-A2EE8FA1D5C9}"/>
          </ac:spMkLst>
        </pc:spChg>
        <pc:spChg chg="mod">
          <ac:chgData name="Javern Goh" userId="33648ac33c611a9b" providerId="LiveId" clId="{49EBBA1E-74CB-42AE-92A3-40D73A9DA47A}" dt="2021-11-09T17:21:05.235" v="512" actId="14100"/>
          <ac:spMkLst>
            <pc:docMk/>
            <pc:sldMk cId="2704550480" sldId="285"/>
            <ac:spMk id="10" creationId="{38BFDB7D-1F58-476A-8F7F-A47AFE42D183}"/>
          </ac:spMkLst>
        </pc:spChg>
        <pc:spChg chg="mod">
          <ac:chgData name="Javern Goh" userId="33648ac33c611a9b" providerId="LiveId" clId="{49EBBA1E-74CB-42AE-92A3-40D73A9DA47A}" dt="2021-11-09T17:21:16.928" v="516" actId="14100"/>
          <ac:spMkLst>
            <pc:docMk/>
            <pc:sldMk cId="2704550480" sldId="285"/>
            <ac:spMk id="12" creationId="{30FA5AA2-8F25-4A68-A5DF-13CAD00407EE}"/>
          </ac:spMkLst>
        </pc:spChg>
        <pc:spChg chg="mod">
          <ac:chgData name="Javern Goh" userId="33648ac33c611a9b" providerId="LiveId" clId="{49EBBA1E-74CB-42AE-92A3-40D73A9DA47A}" dt="2021-11-09T17:19:12.832" v="474" actId="1076"/>
          <ac:spMkLst>
            <pc:docMk/>
            <pc:sldMk cId="2704550480" sldId="285"/>
            <ac:spMk id="13" creationId="{F4DAA657-2451-430D-92EC-813D8F67D4D2}"/>
          </ac:spMkLst>
        </pc:spChg>
        <pc:spChg chg="mod">
          <ac:chgData name="Javern Goh" userId="33648ac33c611a9b" providerId="LiveId" clId="{49EBBA1E-74CB-42AE-92A3-40D73A9DA47A}" dt="2021-11-09T17:18:58.720" v="471" actId="1076"/>
          <ac:spMkLst>
            <pc:docMk/>
            <pc:sldMk cId="2704550480" sldId="285"/>
            <ac:spMk id="14" creationId="{2F4C8330-CC02-480C-B35B-F5DC83B1B7B3}"/>
          </ac:spMkLst>
        </pc:spChg>
        <pc:spChg chg="mod">
          <ac:chgData name="Javern Goh" userId="33648ac33c611a9b" providerId="LiveId" clId="{49EBBA1E-74CB-42AE-92A3-40D73A9DA47A}" dt="2021-11-09T17:19:14.901" v="475" actId="1076"/>
          <ac:spMkLst>
            <pc:docMk/>
            <pc:sldMk cId="2704550480" sldId="285"/>
            <ac:spMk id="15" creationId="{841AEF61-2A43-4FD7-A8BB-D6A4A9071D5C}"/>
          </ac:spMkLst>
        </pc:spChg>
        <pc:spChg chg="mod">
          <ac:chgData name="Javern Goh" userId="33648ac33c611a9b" providerId="LiveId" clId="{49EBBA1E-74CB-42AE-92A3-40D73A9DA47A}" dt="2021-11-09T17:19:03.230" v="472" actId="1076"/>
          <ac:spMkLst>
            <pc:docMk/>
            <pc:sldMk cId="2704550480" sldId="285"/>
            <ac:spMk id="16" creationId="{7056F618-6B11-4229-AF6C-E6FA2C97D4FE}"/>
          </ac:spMkLst>
        </pc:spChg>
        <pc:spChg chg="mod">
          <ac:chgData name="Javern Goh" userId="33648ac33c611a9b" providerId="LiveId" clId="{49EBBA1E-74CB-42AE-92A3-40D73A9DA47A}" dt="2021-11-09T17:19:57.821" v="495" actId="1076"/>
          <ac:spMkLst>
            <pc:docMk/>
            <pc:sldMk cId="2704550480" sldId="285"/>
            <ac:spMk id="20" creationId="{33C14BB8-F358-4AAE-AD82-107516B6DEE3}"/>
          </ac:spMkLst>
        </pc:spChg>
        <pc:spChg chg="mod">
          <ac:chgData name="Javern Goh" userId="33648ac33c611a9b" providerId="LiveId" clId="{49EBBA1E-74CB-42AE-92A3-40D73A9DA47A}" dt="2021-11-09T17:21:33.467" v="523" actId="14100"/>
          <ac:spMkLst>
            <pc:docMk/>
            <pc:sldMk cId="2704550480" sldId="285"/>
            <ac:spMk id="21" creationId="{15436B1F-770B-407E-BE59-8C5D7BD16654}"/>
          </ac:spMkLst>
        </pc:spChg>
        <pc:spChg chg="mod">
          <ac:chgData name="Javern Goh" userId="33648ac33c611a9b" providerId="LiveId" clId="{49EBBA1E-74CB-42AE-92A3-40D73A9DA47A}" dt="2021-11-09T17:00:42.045" v="54" actId="14100"/>
          <ac:spMkLst>
            <pc:docMk/>
            <pc:sldMk cId="2704550480" sldId="285"/>
            <ac:spMk id="24" creationId="{F6A9D711-577E-41BF-B964-8828B7B7E337}"/>
          </ac:spMkLst>
        </pc:spChg>
        <pc:spChg chg="mod">
          <ac:chgData name="Javern Goh" userId="33648ac33c611a9b" providerId="LiveId" clId="{49EBBA1E-74CB-42AE-92A3-40D73A9DA47A}" dt="2021-11-09T17:00:49.234" v="57" actId="1076"/>
          <ac:spMkLst>
            <pc:docMk/>
            <pc:sldMk cId="2704550480" sldId="285"/>
            <ac:spMk id="25" creationId="{1661B0F7-7666-47CA-8709-138B8DA8EA1E}"/>
          </ac:spMkLst>
        </pc:spChg>
        <pc:spChg chg="mod">
          <ac:chgData name="Javern Goh" userId="33648ac33c611a9b" providerId="LiveId" clId="{49EBBA1E-74CB-42AE-92A3-40D73A9DA47A}" dt="2021-11-09T17:00:44.746" v="55" actId="1076"/>
          <ac:spMkLst>
            <pc:docMk/>
            <pc:sldMk cId="2704550480" sldId="285"/>
            <ac:spMk id="26" creationId="{7B80854A-F012-4F09-9D8A-24D51D1CF156}"/>
          </ac:spMkLst>
        </pc:spChg>
        <pc:spChg chg="mod">
          <ac:chgData name="Javern Goh" userId="33648ac33c611a9b" providerId="LiveId" clId="{49EBBA1E-74CB-42AE-92A3-40D73A9DA47A}" dt="2021-11-09T17:01:53.480" v="77" actId="1076"/>
          <ac:spMkLst>
            <pc:docMk/>
            <pc:sldMk cId="2704550480" sldId="285"/>
            <ac:spMk id="27" creationId="{1D3F9EEE-7ACB-4FD7-A739-5EB0885F851A}"/>
          </ac:spMkLst>
        </pc:spChg>
        <pc:spChg chg="mod">
          <ac:chgData name="Javern Goh" userId="33648ac33c611a9b" providerId="LiveId" clId="{49EBBA1E-74CB-42AE-92A3-40D73A9DA47A}" dt="2021-11-09T17:02:08.277" v="81" actId="1076"/>
          <ac:spMkLst>
            <pc:docMk/>
            <pc:sldMk cId="2704550480" sldId="285"/>
            <ac:spMk id="28" creationId="{C67CD222-258B-4273-B278-D605CEE59C45}"/>
          </ac:spMkLst>
        </pc:spChg>
        <pc:spChg chg="mod">
          <ac:chgData name="Javern Goh" userId="33648ac33c611a9b" providerId="LiveId" clId="{49EBBA1E-74CB-42AE-92A3-40D73A9DA47A}" dt="2021-11-09T17:01:56.532" v="78" actId="1076"/>
          <ac:spMkLst>
            <pc:docMk/>
            <pc:sldMk cId="2704550480" sldId="285"/>
            <ac:spMk id="29" creationId="{21C5425E-F1AC-45F0-B358-CE0F419E3625}"/>
          </ac:spMkLst>
        </pc:spChg>
        <pc:spChg chg="mod">
          <ac:chgData name="Javern Goh" userId="33648ac33c611a9b" providerId="LiveId" clId="{49EBBA1E-74CB-42AE-92A3-40D73A9DA47A}" dt="2021-11-09T17:19:23.618" v="478" actId="1076"/>
          <ac:spMkLst>
            <pc:docMk/>
            <pc:sldMk cId="2704550480" sldId="285"/>
            <ac:spMk id="30" creationId="{2A16B38E-0418-4DF8-A449-C6DEF8B9A4A4}"/>
          </ac:spMkLst>
        </pc:spChg>
        <pc:spChg chg="mod">
          <ac:chgData name="Javern Goh" userId="33648ac33c611a9b" providerId="LiveId" clId="{49EBBA1E-74CB-42AE-92A3-40D73A9DA47A}" dt="2021-11-09T17:19:26.263" v="479" actId="1076"/>
          <ac:spMkLst>
            <pc:docMk/>
            <pc:sldMk cId="2704550480" sldId="285"/>
            <ac:spMk id="31" creationId="{370A232B-3484-4797-9537-60BDE7E1BCF9}"/>
          </ac:spMkLst>
        </pc:spChg>
        <pc:spChg chg="mod">
          <ac:chgData name="Javern Goh" userId="33648ac33c611a9b" providerId="LiveId" clId="{49EBBA1E-74CB-42AE-92A3-40D73A9DA47A}" dt="2021-11-09T17:19:28.887" v="480" actId="1076"/>
          <ac:spMkLst>
            <pc:docMk/>
            <pc:sldMk cId="2704550480" sldId="285"/>
            <ac:spMk id="32" creationId="{E3F8F801-DA1A-4DE4-AC2F-27D6055A39A4}"/>
          </ac:spMkLst>
        </pc:spChg>
        <pc:spChg chg="add mod">
          <ac:chgData name="Javern Goh" userId="33648ac33c611a9b" providerId="LiveId" clId="{49EBBA1E-74CB-42AE-92A3-40D73A9DA47A}" dt="2021-11-09T17:22:32.407" v="534" actId="1076"/>
          <ac:spMkLst>
            <pc:docMk/>
            <pc:sldMk cId="2704550480" sldId="285"/>
            <ac:spMk id="35" creationId="{DD9F72E2-E836-426D-8DCB-81A6DA9FD4A8}"/>
          </ac:spMkLst>
        </pc:spChg>
        <pc:spChg chg="add mod">
          <ac:chgData name="Javern Goh" userId="33648ac33c611a9b" providerId="LiveId" clId="{49EBBA1E-74CB-42AE-92A3-40D73A9DA47A}" dt="2021-11-09T17:22:26.370" v="532" actId="1076"/>
          <ac:spMkLst>
            <pc:docMk/>
            <pc:sldMk cId="2704550480" sldId="285"/>
            <ac:spMk id="36" creationId="{B6A64170-E6BB-48A7-A1B6-459ECAEBEBDF}"/>
          </ac:spMkLst>
        </pc:spChg>
        <pc:spChg chg="mod">
          <ac:chgData name="Javern Goh" userId="33648ac33c611a9b" providerId="LiveId" clId="{49EBBA1E-74CB-42AE-92A3-40D73A9DA47A}" dt="2021-11-09T17:00:46.632" v="56" actId="1076"/>
          <ac:spMkLst>
            <pc:docMk/>
            <pc:sldMk cId="2704550480" sldId="285"/>
            <ac:spMk id="39" creationId="{94F65A2A-7217-4EB0-9DE7-3C8933DEF98F}"/>
          </ac:spMkLst>
        </pc:spChg>
        <pc:spChg chg="add del mod">
          <ac:chgData name="Javern Goh" userId="33648ac33c611a9b" providerId="LiveId" clId="{49EBBA1E-74CB-42AE-92A3-40D73A9DA47A}" dt="2021-11-09T17:11:44.715" v="366" actId="478"/>
          <ac:spMkLst>
            <pc:docMk/>
            <pc:sldMk cId="2704550480" sldId="285"/>
            <ac:spMk id="72" creationId="{AF87E9BB-F67C-4A96-B686-23043CAA0D71}"/>
          </ac:spMkLst>
        </pc:spChg>
        <pc:spChg chg="add mod">
          <ac:chgData name="Javern Goh" userId="33648ac33c611a9b" providerId="LiveId" clId="{49EBBA1E-74CB-42AE-92A3-40D73A9DA47A}" dt="2021-11-09T17:23:03.645" v="536" actId="14100"/>
          <ac:spMkLst>
            <pc:docMk/>
            <pc:sldMk cId="2704550480" sldId="285"/>
            <ac:spMk id="73" creationId="{8718D3E2-B166-41F5-AE5C-86DE70DD73CE}"/>
          </ac:spMkLst>
        </pc:spChg>
        <pc:spChg chg="add mod">
          <ac:chgData name="Javern Goh" userId="33648ac33c611a9b" providerId="LiveId" clId="{49EBBA1E-74CB-42AE-92A3-40D73A9DA47A}" dt="2021-11-09T17:21:49.472" v="527" actId="14100"/>
          <ac:spMkLst>
            <pc:docMk/>
            <pc:sldMk cId="2704550480" sldId="285"/>
            <ac:spMk id="82" creationId="{6510CD10-489C-4E65-8ECA-DEFBB8F41A0C}"/>
          </ac:spMkLst>
        </pc:spChg>
        <pc:cxnChg chg="mod">
          <ac:chgData name="Javern Goh" userId="33648ac33c611a9b" providerId="LiveId" clId="{49EBBA1E-74CB-42AE-92A3-40D73A9DA47A}" dt="2021-11-09T17:13:50.951" v="423" actId="1076"/>
          <ac:cxnSpMkLst>
            <pc:docMk/>
            <pc:sldMk cId="2704550480" sldId="285"/>
            <ac:cxnSpMk id="37" creationId="{C650339F-34A2-4BFE-9B1A-0A4D75DF1F06}"/>
          </ac:cxnSpMkLst>
        </pc:cxnChg>
        <pc:cxnChg chg="mod">
          <ac:chgData name="Javern Goh" userId="33648ac33c611a9b" providerId="LiveId" clId="{49EBBA1E-74CB-42AE-92A3-40D73A9DA47A}" dt="2021-11-09T17:26:07.889" v="564" actId="1035"/>
          <ac:cxnSpMkLst>
            <pc:docMk/>
            <pc:sldMk cId="2704550480" sldId="285"/>
            <ac:cxnSpMk id="40" creationId="{A70646E9-D92F-497D-A55E-D5D3F5809167}"/>
          </ac:cxnSpMkLst>
        </pc:cxnChg>
        <pc:cxnChg chg="mod">
          <ac:chgData name="Javern Goh" userId="33648ac33c611a9b" providerId="LiveId" clId="{49EBBA1E-74CB-42AE-92A3-40D73A9DA47A}" dt="2021-11-09T17:21:12.266" v="514" actId="1076"/>
          <ac:cxnSpMkLst>
            <pc:docMk/>
            <pc:sldMk cId="2704550480" sldId="285"/>
            <ac:cxnSpMk id="47" creationId="{3D2965B2-88A6-4050-9A3F-BA43C030983F}"/>
          </ac:cxnSpMkLst>
        </pc:cxnChg>
        <pc:cxnChg chg="mod">
          <ac:chgData name="Javern Goh" userId="33648ac33c611a9b" providerId="LiveId" clId="{49EBBA1E-74CB-42AE-92A3-40D73A9DA47A}" dt="2021-11-09T17:21:28.610" v="522" actId="1037"/>
          <ac:cxnSpMkLst>
            <pc:docMk/>
            <pc:sldMk cId="2704550480" sldId="285"/>
            <ac:cxnSpMk id="50" creationId="{29435E31-13C7-422E-9D4F-D20C0590FD2E}"/>
          </ac:cxnSpMkLst>
        </pc:cxnChg>
        <pc:cxnChg chg="mod">
          <ac:chgData name="Javern Goh" userId="33648ac33c611a9b" providerId="LiveId" clId="{49EBBA1E-74CB-42AE-92A3-40D73A9DA47A}" dt="2021-11-09T17:19:08.102" v="473" actId="14100"/>
          <ac:cxnSpMkLst>
            <pc:docMk/>
            <pc:sldMk cId="2704550480" sldId="285"/>
            <ac:cxnSpMk id="53" creationId="{4705ABBE-E3DD-428E-B3BE-0B282911C77A}"/>
          </ac:cxnSpMkLst>
        </pc:cxnChg>
        <pc:cxnChg chg="mod">
          <ac:chgData name="Javern Goh" userId="33648ac33c611a9b" providerId="LiveId" clId="{49EBBA1E-74CB-42AE-92A3-40D73A9DA47A}" dt="2021-11-09T17:19:28.887" v="480" actId="1076"/>
          <ac:cxnSpMkLst>
            <pc:docMk/>
            <pc:sldMk cId="2704550480" sldId="285"/>
            <ac:cxnSpMk id="58" creationId="{9D5A20A9-2667-471C-B9DA-E52A06E8A1C8}"/>
          </ac:cxnSpMkLst>
        </pc:cxnChg>
        <pc:cxnChg chg="mod">
          <ac:chgData name="Javern Goh" userId="33648ac33c611a9b" providerId="LiveId" clId="{49EBBA1E-74CB-42AE-92A3-40D73A9DA47A}" dt="2021-11-09T17:19:57.821" v="495" actId="1076"/>
          <ac:cxnSpMkLst>
            <pc:docMk/>
            <pc:sldMk cId="2704550480" sldId="285"/>
            <ac:cxnSpMk id="61" creationId="{43C4ABFE-193F-431A-9D9B-60264AD6ABD9}"/>
          </ac:cxnSpMkLst>
        </pc:cxnChg>
        <pc:cxnChg chg="mod">
          <ac:chgData name="Javern Goh" userId="33648ac33c611a9b" providerId="LiveId" clId="{49EBBA1E-74CB-42AE-92A3-40D73A9DA47A}" dt="2021-11-09T17:21:40.025" v="524" actId="14100"/>
          <ac:cxnSpMkLst>
            <pc:docMk/>
            <pc:sldMk cId="2704550480" sldId="285"/>
            <ac:cxnSpMk id="65" creationId="{12C3B954-660D-4A9F-A623-47F77C742E48}"/>
          </ac:cxnSpMkLst>
        </pc:cxnChg>
        <pc:cxnChg chg="mod">
          <ac:chgData name="Javern Goh" userId="33648ac33c611a9b" providerId="LiveId" clId="{49EBBA1E-74CB-42AE-92A3-40D73A9DA47A}" dt="2021-11-09T17:21:33.467" v="523" actId="14100"/>
          <ac:cxnSpMkLst>
            <pc:docMk/>
            <pc:sldMk cId="2704550480" sldId="285"/>
            <ac:cxnSpMk id="69" creationId="{B97FB89F-E2FC-4E0C-847B-50178513C059}"/>
          </ac:cxnSpMkLst>
        </pc:cxnChg>
        <pc:cxnChg chg="add del mod">
          <ac:chgData name="Javern Goh" userId="33648ac33c611a9b" providerId="LiveId" clId="{49EBBA1E-74CB-42AE-92A3-40D73A9DA47A}" dt="2021-11-09T17:14:31.051" v="439" actId="478"/>
          <ac:cxnSpMkLst>
            <pc:docMk/>
            <pc:sldMk cId="2704550480" sldId="285"/>
            <ac:cxnSpMk id="95" creationId="{3FE19967-1B7D-4E23-AC33-25C662ED6E60}"/>
          </ac:cxnSpMkLst>
        </pc:cxnChg>
        <pc:cxnChg chg="add del mod">
          <ac:chgData name="Javern Goh" userId="33648ac33c611a9b" providerId="LiveId" clId="{49EBBA1E-74CB-42AE-92A3-40D73A9DA47A}" dt="2021-11-09T17:15:45.104" v="445" actId="478"/>
          <ac:cxnSpMkLst>
            <pc:docMk/>
            <pc:sldMk cId="2704550480" sldId="285"/>
            <ac:cxnSpMk id="97" creationId="{B355D126-FC59-4E0C-9E2D-1B051CC1E2E0}"/>
          </ac:cxnSpMkLst>
        </pc:cxnChg>
        <pc:cxnChg chg="add mod">
          <ac:chgData name="Javern Goh" userId="33648ac33c611a9b" providerId="LiveId" clId="{49EBBA1E-74CB-42AE-92A3-40D73A9DA47A}" dt="2021-11-09T17:22:28.633" v="533" actId="1076"/>
          <ac:cxnSpMkLst>
            <pc:docMk/>
            <pc:sldMk cId="2704550480" sldId="285"/>
            <ac:cxnSpMk id="100" creationId="{E9CEF9BE-DEF2-4F8B-AEF1-8F705B879EDF}"/>
          </ac:cxnSpMkLst>
        </pc:cxnChg>
        <pc:cxnChg chg="add del mod">
          <ac:chgData name="Javern Goh" userId="33648ac33c611a9b" providerId="LiveId" clId="{49EBBA1E-74CB-42AE-92A3-40D73A9DA47A}" dt="2021-11-09T17:17:28.934" v="453" actId="478"/>
          <ac:cxnSpMkLst>
            <pc:docMk/>
            <pc:sldMk cId="2704550480" sldId="285"/>
            <ac:cxnSpMk id="102" creationId="{2097E41E-4A46-4C47-B4FB-59361EA1E7D2}"/>
          </ac:cxnSpMkLst>
        </pc:cxnChg>
        <pc:cxnChg chg="add mod">
          <ac:chgData name="Javern Goh" userId="33648ac33c611a9b" providerId="LiveId" clId="{49EBBA1E-74CB-42AE-92A3-40D73A9DA47A}" dt="2021-11-09T17:22:20.155" v="531" actId="14100"/>
          <ac:cxnSpMkLst>
            <pc:docMk/>
            <pc:sldMk cId="2704550480" sldId="285"/>
            <ac:cxnSpMk id="105" creationId="{E4CFB09E-A33E-4821-AC59-2ABE1201ED44}"/>
          </ac:cxnSpMkLst>
        </pc:cxnChg>
      </pc:sldChg>
      <pc:sldChg chg="addSp delSp modSp mod">
        <pc:chgData name="Javern Goh" userId="33648ac33c611a9b" providerId="LiveId" clId="{49EBBA1E-74CB-42AE-92A3-40D73A9DA47A}" dt="2021-11-09T17:44:38.016" v="715" actId="20577"/>
        <pc:sldMkLst>
          <pc:docMk/>
          <pc:sldMk cId="2753488490" sldId="286"/>
        </pc:sldMkLst>
        <pc:spChg chg="mod">
          <ac:chgData name="Javern Goh" userId="33648ac33c611a9b" providerId="LiveId" clId="{49EBBA1E-74CB-42AE-92A3-40D73A9DA47A}" dt="2021-11-09T17:29:58.529" v="592" actId="20577"/>
          <ac:spMkLst>
            <pc:docMk/>
            <pc:sldMk cId="2753488490" sldId="286"/>
            <ac:spMk id="2" creationId="{FC6EF3F1-F042-403B-B22A-F4143BCF01AA}"/>
          </ac:spMkLst>
        </pc:spChg>
        <pc:spChg chg="del">
          <ac:chgData name="Javern Goh" userId="33648ac33c611a9b" providerId="LiveId" clId="{49EBBA1E-74CB-42AE-92A3-40D73A9DA47A}" dt="2021-11-09T17:26:42.924" v="566" actId="478"/>
          <ac:spMkLst>
            <pc:docMk/>
            <pc:sldMk cId="2753488490" sldId="286"/>
            <ac:spMk id="3" creationId="{A9F13170-CDD3-4A82-A143-B17FA1B7C3FC}"/>
          </ac:spMkLst>
        </pc:spChg>
        <pc:spChg chg="del">
          <ac:chgData name="Javern Goh" userId="33648ac33c611a9b" providerId="LiveId" clId="{49EBBA1E-74CB-42AE-92A3-40D73A9DA47A}" dt="2021-11-09T17:26:40.903" v="565" actId="478"/>
          <ac:spMkLst>
            <pc:docMk/>
            <pc:sldMk cId="2753488490" sldId="286"/>
            <ac:spMk id="4" creationId="{29C1B655-C6D6-4343-A963-3C030340C19E}"/>
          </ac:spMkLst>
        </pc:spChg>
        <pc:spChg chg="add del mod">
          <ac:chgData name="Javern Goh" userId="33648ac33c611a9b" providerId="LiveId" clId="{49EBBA1E-74CB-42AE-92A3-40D73A9DA47A}" dt="2021-11-09T17:28:01.128" v="567" actId="478"/>
          <ac:spMkLst>
            <pc:docMk/>
            <pc:sldMk cId="2753488490" sldId="286"/>
            <ac:spMk id="7" creationId="{4E8A5AE9-4032-4382-8A4F-54E842595F7B}"/>
          </ac:spMkLst>
        </pc:spChg>
        <pc:spChg chg="add del">
          <ac:chgData name="Javern Goh" userId="33648ac33c611a9b" providerId="LiveId" clId="{49EBBA1E-74CB-42AE-92A3-40D73A9DA47A}" dt="2021-11-09T17:29:07.356" v="576" actId="11529"/>
          <ac:spMkLst>
            <pc:docMk/>
            <pc:sldMk cId="2753488490" sldId="286"/>
            <ac:spMk id="10" creationId="{58470FC6-93D1-4BC5-AE62-1EDB7CADD25F}"/>
          </ac:spMkLst>
        </pc:spChg>
        <pc:spChg chg="add del mod">
          <ac:chgData name="Javern Goh" userId="33648ac33c611a9b" providerId="LiveId" clId="{49EBBA1E-74CB-42AE-92A3-40D73A9DA47A}" dt="2021-11-09T17:29:36.402" v="578" actId="478"/>
          <ac:spMkLst>
            <pc:docMk/>
            <pc:sldMk cId="2753488490" sldId="286"/>
            <ac:spMk id="11" creationId="{4A2CB100-EEF1-401B-B2FE-E9BDF4DDDA45}"/>
          </ac:spMkLst>
        </pc:spChg>
        <pc:spChg chg="add mod">
          <ac:chgData name="Javern Goh" userId="33648ac33c611a9b" providerId="LiveId" clId="{49EBBA1E-74CB-42AE-92A3-40D73A9DA47A}" dt="2021-11-09T17:44:38.016" v="715" actId="20577"/>
          <ac:spMkLst>
            <pc:docMk/>
            <pc:sldMk cId="2753488490" sldId="286"/>
            <ac:spMk id="12" creationId="{2992E926-FA66-4512-92EE-8A4F1E4701C4}"/>
          </ac:spMkLst>
        </pc:spChg>
        <pc:picChg chg="add mod">
          <ac:chgData name="Javern Goh" userId="33648ac33c611a9b" providerId="LiveId" clId="{49EBBA1E-74CB-42AE-92A3-40D73A9DA47A}" dt="2021-11-09T17:28:50.879" v="574" actId="1076"/>
          <ac:picMkLst>
            <pc:docMk/>
            <pc:sldMk cId="2753488490" sldId="286"/>
            <ac:picMk id="9" creationId="{9F3B5D6D-3EEE-4493-8923-B0691F556428}"/>
          </ac:picMkLst>
        </pc:picChg>
      </pc:sldChg>
      <pc:sldChg chg="add del ord">
        <pc:chgData name="Javern Goh" userId="33648ac33c611a9b" providerId="LiveId" clId="{49EBBA1E-74CB-42AE-92A3-40D73A9DA47A}" dt="2021-11-09T17:58:58.066" v="724"/>
        <pc:sldMkLst>
          <pc:docMk/>
          <pc:sldMk cId="4228307398" sldId="287"/>
        </pc:sldMkLst>
      </pc:sldChg>
      <pc:sldChg chg="ord">
        <pc:chgData name="Javern Goh" userId="33648ac33c611a9b" providerId="LiveId" clId="{49EBBA1E-74CB-42AE-92A3-40D73A9DA47A}" dt="2021-11-09T17:57:18.928" v="717"/>
        <pc:sldMkLst>
          <pc:docMk/>
          <pc:sldMk cId="3561378311" sldId="288"/>
        </pc:sldMkLst>
      </pc:sldChg>
      <pc:sldChg chg="ord">
        <pc:chgData name="Javern Goh" userId="33648ac33c611a9b" providerId="LiveId" clId="{49EBBA1E-74CB-42AE-92A3-40D73A9DA47A}" dt="2021-11-09T17:58:53.095" v="722" actId="20578"/>
        <pc:sldMkLst>
          <pc:docMk/>
          <pc:sldMk cId="2073846976" sldId="289"/>
        </pc:sldMkLst>
      </pc:sldChg>
      <pc:sldChg chg="modSp mod">
        <pc:chgData name="Javern Goh" userId="33648ac33c611a9b" providerId="LiveId" clId="{49EBBA1E-74CB-42AE-92A3-40D73A9DA47A}" dt="2021-11-09T19:19:44.506" v="1356" actId="20577"/>
        <pc:sldMkLst>
          <pc:docMk/>
          <pc:sldMk cId="4223875577" sldId="292"/>
        </pc:sldMkLst>
        <pc:spChg chg="mod">
          <ac:chgData name="Javern Goh" userId="33648ac33c611a9b" providerId="LiveId" clId="{49EBBA1E-74CB-42AE-92A3-40D73A9DA47A}" dt="2021-11-09T19:19:44.506" v="1356" actId="20577"/>
          <ac:spMkLst>
            <pc:docMk/>
            <pc:sldMk cId="4223875577" sldId="292"/>
            <ac:spMk id="2" creationId="{D34CB515-C2E3-46F9-879E-E9DB6EC0ED3E}"/>
          </ac:spMkLst>
        </pc:spChg>
      </pc:sldChg>
      <pc:sldChg chg="modSp new del mod">
        <pc:chgData name="Javern Goh" userId="33648ac33c611a9b" providerId="LiveId" clId="{49EBBA1E-74CB-42AE-92A3-40D73A9DA47A}" dt="2021-11-09T19:21:58.760" v="1357" actId="2696"/>
        <pc:sldMkLst>
          <pc:docMk/>
          <pc:sldMk cId="1335860142" sldId="295"/>
        </pc:sldMkLst>
        <pc:spChg chg="mod">
          <ac:chgData name="Javern Goh" userId="33648ac33c611a9b" providerId="LiveId" clId="{49EBBA1E-74CB-42AE-92A3-40D73A9DA47A}" dt="2021-11-09T18:04:09.075" v="732" actId="20577"/>
          <ac:spMkLst>
            <pc:docMk/>
            <pc:sldMk cId="1335860142" sldId="295"/>
            <ac:spMk id="2" creationId="{470BF6BD-3D91-48C9-826F-B39854EA5F46}"/>
          </ac:spMkLst>
        </pc:spChg>
        <pc:spChg chg="mod">
          <ac:chgData name="Javern Goh" userId="33648ac33c611a9b" providerId="LiveId" clId="{49EBBA1E-74CB-42AE-92A3-40D73A9DA47A}" dt="2021-11-09T18:05:08.036" v="734" actId="20577"/>
          <ac:spMkLst>
            <pc:docMk/>
            <pc:sldMk cId="1335860142" sldId="295"/>
            <ac:spMk id="3" creationId="{2091609F-D83F-4FA4-8196-588D0C18822A}"/>
          </ac:spMkLst>
        </pc:spChg>
      </pc:sldChg>
      <pc:sldChg chg="modSp new mod">
        <pc:chgData name="Javern Goh" userId="33648ac33c611a9b" providerId="LiveId" clId="{49EBBA1E-74CB-42AE-92A3-40D73A9DA47A}" dt="2021-11-09T18:33:14.966" v="982" actId="20577"/>
        <pc:sldMkLst>
          <pc:docMk/>
          <pc:sldMk cId="1461323222" sldId="296"/>
        </pc:sldMkLst>
        <pc:spChg chg="mod">
          <ac:chgData name="Javern Goh" userId="33648ac33c611a9b" providerId="LiveId" clId="{49EBBA1E-74CB-42AE-92A3-40D73A9DA47A}" dt="2021-11-09T18:33:14.966" v="982" actId="20577"/>
          <ac:spMkLst>
            <pc:docMk/>
            <pc:sldMk cId="1461323222" sldId="296"/>
            <ac:spMk id="2" creationId="{4ACF8643-51A6-4991-B140-CC44D31765BE}"/>
          </ac:spMkLst>
        </pc:spChg>
        <pc:spChg chg="mod">
          <ac:chgData name="Javern Goh" userId="33648ac33c611a9b" providerId="LiveId" clId="{49EBBA1E-74CB-42AE-92A3-40D73A9DA47A}" dt="2021-11-09T18:32:32.427" v="928" actId="20577"/>
          <ac:spMkLst>
            <pc:docMk/>
            <pc:sldMk cId="1461323222" sldId="296"/>
            <ac:spMk id="3" creationId="{4D82D1DC-CEC6-4638-AC84-95C6EF92389A}"/>
          </ac:spMkLst>
        </pc:spChg>
      </pc:sldChg>
      <pc:sldChg chg="modSp new mod">
        <pc:chgData name="Javern Goh" userId="33648ac33c611a9b" providerId="LiveId" clId="{49EBBA1E-74CB-42AE-92A3-40D73A9DA47A}" dt="2021-11-09T19:18:00.625" v="1330" actId="20577"/>
        <pc:sldMkLst>
          <pc:docMk/>
          <pc:sldMk cId="34641013" sldId="297"/>
        </pc:sldMkLst>
        <pc:spChg chg="mod">
          <ac:chgData name="Javern Goh" userId="33648ac33c611a9b" providerId="LiveId" clId="{49EBBA1E-74CB-42AE-92A3-40D73A9DA47A}" dt="2021-11-09T18:33:19.039" v="991" actId="20577"/>
          <ac:spMkLst>
            <pc:docMk/>
            <pc:sldMk cId="34641013" sldId="297"/>
            <ac:spMk id="2" creationId="{8596B259-46C7-49D3-BA7B-472E12B9810B}"/>
          </ac:spMkLst>
        </pc:spChg>
        <pc:spChg chg="mod">
          <ac:chgData name="Javern Goh" userId="33648ac33c611a9b" providerId="LiveId" clId="{49EBBA1E-74CB-42AE-92A3-40D73A9DA47A}" dt="2021-11-09T19:18:00.625" v="1330" actId="20577"/>
          <ac:spMkLst>
            <pc:docMk/>
            <pc:sldMk cId="34641013" sldId="297"/>
            <ac:spMk id="3" creationId="{90B814C4-7CED-4E07-B5D7-BF19A6E933FE}"/>
          </ac:spMkLst>
        </pc:spChg>
      </pc:sldChg>
    </pc:docChg>
  </pc:docChgLst>
  <pc:docChgLst>
    <pc:chgData name="Ryan Tang Li Yen" userId="S::e0407881@u.nus.edu::1136e394-17d7-4282-b9c3-fa910fcf5259" providerId="AD" clId="Web-{B7FE6064-DCCC-B6DC-6FFA-31C2815A6B01}"/>
    <pc:docChg chg="addSld delSld modSld">
      <pc:chgData name="Ryan Tang Li Yen" userId="S::e0407881@u.nus.edu::1136e394-17d7-4282-b9c3-fa910fcf5259" providerId="AD" clId="Web-{B7FE6064-DCCC-B6DC-6FFA-31C2815A6B01}" dt="2021-09-26T07:51:53.449" v="3"/>
      <pc:docMkLst>
        <pc:docMk/>
      </pc:docMkLst>
      <pc:sldChg chg="modSp">
        <pc:chgData name="Ryan Tang Li Yen" userId="S::e0407881@u.nus.edu::1136e394-17d7-4282-b9c3-fa910fcf5259" providerId="AD" clId="Web-{B7FE6064-DCCC-B6DC-6FFA-31C2815A6B01}" dt="2021-09-26T07:46:52.911" v="1" actId="20577"/>
        <pc:sldMkLst>
          <pc:docMk/>
          <pc:sldMk cId="242400536" sldId="265"/>
        </pc:sldMkLst>
        <pc:spChg chg="mod">
          <ac:chgData name="Ryan Tang Li Yen" userId="S::e0407881@u.nus.edu::1136e394-17d7-4282-b9c3-fa910fcf5259" providerId="AD" clId="Web-{B7FE6064-DCCC-B6DC-6FFA-31C2815A6B01}" dt="2021-09-26T07:46:52.911" v="1" actId="20577"/>
          <ac:spMkLst>
            <pc:docMk/>
            <pc:sldMk cId="242400536" sldId="265"/>
            <ac:spMk id="2" creationId="{D9644D0B-790E-41DF-BBF7-1D1E18F2771F}"/>
          </ac:spMkLst>
        </pc:spChg>
      </pc:sldChg>
      <pc:sldChg chg="new del">
        <pc:chgData name="Ryan Tang Li Yen" userId="S::e0407881@u.nus.edu::1136e394-17d7-4282-b9c3-fa910fcf5259" providerId="AD" clId="Web-{B7FE6064-DCCC-B6DC-6FFA-31C2815A6B01}" dt="2021-09-26T07:51:53.449" v="3"/>
        <pc:sldMkLst>
          <pc:docMk/>
          <pc:sldMk cId="4027649066" sldId="266"/>
        </pc:sldMkLst>
      </pc:sldChg>
    </pc:docChg>
  </pc:docChgLst>
  <pc:docChgLst>
    <pc:chgData name="Lock Mei Lin" userId="S::e0424674@u.nus.edu::35520ffa-9c2a-4d69-beb8-beab5de665b1" providerId="AD" clId="Web-{E84AE04B-8B43-2A0F-7028-353413FC648C}"/>
    <pc:docChg chg="addSld delSld modSld sldOrd">
      <pc:chgData name="Lock Mei Lin" userId="S::e0424674@u.nus.edu::35520ffa-9c2a-4d69-beb8-beab5de665b1" providerId="AD" clId="Web-{E84AE04B-8B43-2A0F-7028-353413FC648C}" dt="2021-09-27T03:40:33.571" v="1412" actId="1076"/>
      <pc:docMkLst>
        <pc:docMk/>
      </pc:docMkLst>
      <pc:sldChg chg="modSp">
        <pc:chgData name="Lock Mei Lin" userId="S::e0424674@u.nus.edu::35520ffa-9c2a-4d69-beb8-beab5de665b1" providerId="AD" clId="Web-{E84AE04B-8B43-2A0F-7028-353413FC648C}" dt="2021-09-26T14:15:33.011" v="132" actId="20577"/>
        <pc:sldMkLst>
          <pc:docMk/>
          <pc:sldMk cId="577650611" sldId="259"/>
        </pc:sldMkLst>
        <pc:spChg chg="mod">
          <ac:chgData name="Lock Mei Lin" userId="S::e0424674@u.nus.edu::35520ffa-9c2a-4d69-beb8-beab5de665b1" providerId="AD" clId="Web-{E84AE04B-8B43-2A0F-7028-353413FC648C}" dt="2021-09-26T14:15:33.011" v="132" actId="20577"/>
          <ac:spMkLst>
            <pc:docMk/>
            <pc:sldMk cId="577650611" sldId="259"/>
            <ac:spMk id="3" creationId="{4B011EE4-6856-4979-B73A-8587578293B6}"/>
          </ac:spMkLst>
        </pc:spChg>
      </pc:sldChg>
      <pc:sldChg chg="modSp">
        <pc:chgData name="Lock Mei Lin" userId="S::e0424674@u.nus.edu::35520ffa-9c2a-4d69-beb8-beab5de665b1" providerId="AD" clId="Web-{E84AE04B-8B43-2A0F-7028-353413FC648C}" dt="2021-09-27T03:31:06.898" v="1399" actId="20577"/>
        <pc:sldMkLst>
          <pc:docMk/>
          <pc:sldMk cId="3497289237" sldId="262"/>
        </pc:sldMkLst>
        <pc:spChg chg="mod">
          <ac:chgData name="Lock Mei Lin" userId="S::e0424674@u.nus.edu::35520ffa-9c2a-4d69-beb8-beab5de665b1" providerId="AD" clId="Web-{E84AE04B-8B43-2A0F-7028-353413FC648C}" dt="2021-09-27T03:31:06.898" v="1399" actId="20577"/>
          <ac:spMkLst>
            <pc:docMk/>
            <pc:sldMk cId="3497289237" sldId="262"/>
            <ac:spMk id="2" creationId="{8D6F30DA-BB99-403B-86BF-D8A9526F7DE1}"/>
          </ac:spMkLst>
        </pc:spChg>
        <pc:spChg chg="mod">
          <ac:chgData name="Lock Mei Lin" userId="S::e0424674@u.nus.edu::35520ffa-9c2a-4d69-beb8-beab5de665b1" providerId="AD" clId="Web-{E84AE04B-8B43-2A0F-7028-353413FC648C}" dt="2021-09-26T14:35:33.192" v="205" actId="20577"/>
          <ac:spMkLst>
            <pc:docMk/>
            <pc:sldMk cId="3497289237" sldId="262"/>
            <ac:spMk id="3" creationId="{CB78AE9D-2D7D-439D-A8D7-4170473548AC}"/>
          </ac:spMkLst>
        </pc:spChg>
      </pc:sldChg>
      <pc:sldChg chg="addSp delSp modSp new ord">
        <pc:chgData name="Lock Mei Lin" userId="S::e0424674@u.nus.edu::35520ffa-9c2a-4d69-beb8-beab5de665b1" providerId="AD" clId="Web-{E84AE04B-8B43-2A0F-7028-353413FC648C}" dt="2021-09-26T14:47:35.845" v="208"/>
        <pc:sldMkLst>
          <pc:docMk/>
          <pc:sldMk cId="3248924134" sldId="267"/>
        </pc:sldMkLst>
        <pc:spChg chg="del mod">
          <ac:chgData name="Lock Mei Lin" userId="S::e0424674@u.nus.edu::35520ffa-9c2a-4d69-beb8-beab5de665b1" providerId="AD" clId="Web-{E84AE04B-8B43-2A0F-7028-353413FC648C}" dt="2021-09-26T12:38:02.913" v="127"/>
          <ac:spMkLst>
            <pc:docMk/>
            <pc:sldMk cId="3248924134" sldId="267"/>
            <ac:spMk id="2" creationId="{13E099A2-DDDF-4024-B025-07D33895B5AE}"/>
          </ac:spMkLst>
        </pc:spChg>
        <pc:spChg chg="add del">
          <ac:chgData name="Lock Mei Lin" userId="S::e0424674@u.nus.edu::35520ffa-9c2a-4d69-beb8-beab5de665b1" providerId="AD" clId="Web-{E84AE04B-8B43-2A0F-7028-353413FC648C}" dt="2021-09-26T12:30:05.323" v="82"/>
          <ac:spMkLst>
            <pc:docMk/>
            <pc:sldMk cId="3248924134" sldId="267"/>
            <ac:spMk id="3" creationId="{138EEC50-97BC-4C75-AA4E-4E9EA7799622}"/>
          </ac:spMkLst>
        </pc:spChg>
        <pc:spChg chg="del">
          <ac:chgData name="Lock Mei Lin" userId="S::e0424674@u.nus.edu::35520ffa-9c2a-4d69-beb8-beab5de665b1" providerId="AD" clId="Web-{E84AE04B-8B43-2A0F-7028-353413FC648C}" dt="2021-09-26T10:21:52.661" v="27"/>
          <ac:spMkLst>
            <pc:docMk/>
            <pc:sldMk cId="3248924134" sldId="267"/>
            <ac:spMk id="3" creationId="{E7A16E36-2CA6-4D47-9891-68CDA060F694}"/>
          </ac:spMkLst>
        </pc:spChg>
        <pc:picChg chg="add mod ord modCrop">
          <ac:chgData name="Lock Mei Lin" userId="S::e0424674@u.nus.edu::35520ffa-9c2a-4d69-beb8-beab5de665b1" providerId="AD" clId="Web-{E84AE04B-8B43-2A0F-7028-353413FC648C}" dt="2021-09-26T12:37:47.725" v="123" actId="1076"/>
          <ac:picMkLst>
            <pc:docMk/>
            <pc:sldMk cId="3248924134" sldId="267"/>
            <ac:picMk id="4" creationId="{0AE18953-232C-4E6D-B8C8-B1F101A93A03}"/>
          </ac:picMkLst>
        </pc:picChg>
        <pc:picChg chg="add del mod modCrop">
          <ac:chgData name="Lock Mei Lin" userId="S::e0424674@u.nus.edu::35520ffa-9c2a-4d69-beb8-beab5de665b1" providerId="AD" clId="Web-{E84AE04B-8B43-2A0F-7028-353413FC648C}" dt="2021-09-26T12:37:12.630" v="115"/>
          <ac:picMkLst>
            <pc:docMk/>
            <pc:sldMk cId="3248924134" sldId="267"/>
            <ac:picMk id="5" creationId="{120B8B65-DCE4-4651-9F57-FA99E1E78B02}"/>
          </ac:picMkLst>
        </pc:picChg>
        <pc:picChg chg="add del mod modCrop">
          <ac:chgData name="Lock Mei Lin" userId="S::e0424674@u.nus.edu::35520ffa-9c2a-4d69-beb8-beab5de665b1" providerId="AD" clId="Web-{E84AE04B-8B43-2A0F-7028-353413FC648C}" dt="2021-09-26T12:37:13.662" v="116"/>
          <ac:picMkLst>
            <pc:docMk/>
            <pc:sldMk cId="3248924134" sldId="267"/>
            <ac:picMk id="6" creationId="{33122967-F07D-47BA-AD9F-3A6E305F43B4}"/>
          </ac:picMkLst>
        </pc:picChg>
        <pc:picChg chg="add mod ord modCrop">
          <ac:chgData name="Lock Mei Lin" userId="S::e0424674@u.nus.edu::35520ffa-9c2a-4d69-beb8-beab5de665b1" providerId="AD" clId="Web-{E84AE04B-8B43-2A0F-7028-353413FC648C}" dt="2021-09-26T12:37:55.491" v="125" actId="14100"/>
          <ac:picMkLst>
            <pc:docMk/>
            <pc:sldMk cId="3248924134" sldId="267"/>
            <ac:picMk id="7" creationId="{71A10DD2-FCE2-4871-8FF1-92A1E1599516}"/>
          </ac:picMkLst>
        </pc:picChg>
      </pc:sldChg>
      <pc:sldChg chg="addSp delSp modSp del ord">
        <pc:chgData name="Lock Mei Lin" userId="S::e0424674@u.nus.edu::35520ffa-9c2a-4d69-beb8-beab5de665b1" providerId="AD" clId="Web-{E84AE04B-8B43-2A0F-7028-353413FC648C}" dt="2021-09-26T15:22:17.344" v="503"/>
        <pc:sldMkLst>
          <pc:docMk/>
          <pc:sldMk cId="2348782072" sldId="268"/>
        </pc:sldMkLst>
        <pc:spChg chg="mod">
          <ac:chgData name="Lock Mei Lin" userId="S::e0424674@u.nus.edu::35520ffa-9c2a-4d69-beb8-beab5de665b1" providerId="AD" clId="Web-{E84AE04B-8B43-2A0F-7028-353413FC648C}" dt="2021-09-26T14:48:27.410" v="228" actId="20577"/>
          <ac:spMkLst>
            <pc:docMk/>
            <pc:sldMk cId="2348782072" sldId="268"/>
            <ac:spMk id="2" creationId="{E59DCA85-B29B-4F6A-89F4-B759F195C9D7}"/>
          </ac:spMkLst>
        </pc:spChg>
        <pc:spChg chg="mod">
          <ac:chgData name="Lock Mei Lin" userId="S::e0424674@u.nus.edu::35520ffa-9c2a-4d69-beb8-beab5de665b1" providerId="AD" clId="Web-{E84AE04B-8B43-2A0F-7028-353413FC648C}" dt="2021-09-26T14:48:16.316" v="210" actId="20577"/>
          <ac:spMkLst>
            <pc:docMk/>
            <pc:sldMk cId="2348782072" sldId="268"/>
            <ac:spMk id="3" creationId="{D1B60124-FA4C-468E-B8F6-BF88CA056B9D}"/>
          </ac:spMkLst>
        </pc:spChg>
        <pc:spChg chg="add del mod">
          <ac:chgData name="Lock Mei Lin" userId="S::e0424674@u.nus.edu::35520ffa-9c2a-4d69-beb8-beab5de665b1" providerId="AD" clId="Web-{E84AE04B-8B43-2A0F-7028-353413FC648C}" dt="2021-09-26T15:22:05.265" v="502"/>
          <ac:spMkLst>
            <pc:docMk/>
            <pc:sldMk cId="2348782072" sldId="268"/>
            <ac:spMk id="4" creationId="{618CB97E-742B-46D5-9F83-99BA67AA7699}"/>
          </ac:spMkLst>
        </pc:spChg>
        <pc:spChg chg="add del mod">
          <ac:chgData name="Lock Mei Lin" userId="S::e0424674@u.nus.edu::35520ffa-9c2a-4d69-beb8-beab5de665b1" providerId="AD" clId="Web-{E84AE04B-8B43-2A0F-7028-353413FC648C}" dt="2021-09-26T14:53:26.975" v="406"/>
          <ac:spMkLst>
            <pc:docMk/>
            <pc:sldMk cId="2348782072" sldId="268"/>
            <ac:spMk id="5" creationId="{D4842731-721B-4ED8-ACE4-53836DBD1F0E}"/>
          </ac:spMkLst>
        </pc:spChg>
      </pc:sldChg>
      <pc:sldChg chg="addSp delSp modSp">
        <pc:chgData name="Lock Mei Lin" userId="S::e0424674@u.nus.edu::35520ffa-9c2a-4d69-beb8-beab5de665b1" providerId="AD" clId="Web-{E84AE04B-8B43-2A0F-7028-353413FC648C}" dt="2021-09-27T03:40:33.571" v="1412" actId="1076"/>
        <pc:sldMkLst>
          <pc:docMk/>
          <pc:sldMk cId="2624415344" sldId="269"/>
        </pc:sldMkLst>
        <pc:graphicFrameChg chg="mod modGraphic">
          <ac:chgData name="Lock Mei Lin" userId="S::e0424674@u.nus.edu::35520ffa-9c2a-4d69-beb8-beab5de665b1" providerId="AD" clId="Web-{E84AE04B-8B43-2A0F-7028-353413FC648C}" dt="2021-09-27T03:19:03.091" v="1388"/>
          <ac:graphicFrameMkLst>
            <pc:docMk/>
            <pc:sldMk cId="2624415344" sldId="269"/>
            <ac:graphicFrameMk id="6" creationId="{FBF69B00-A016-4318-AC8E-112B5A21AADE}"/>
          </ac:graphicFrameMkLst>
        </pc:graphicFrameChg>
        <pc:picChg chg="add mod">
          <ac:chgData name="Lock Mei Lin" userId="S::e0424674@u.nus.edu::35520ffa-9c2a-4d69-beb8-beab5de665b1" providerId="AD" clId="Web-{E84AE04B-8B43-2A0F-7028-353413FC648C}" dt="2021-09-27T03:40:33.571" v="1412" actId="1076"/>
          <ac:picMkLst>
            <pc:docMk/>
            <pc:sldMk cId="2624415344" sldId="269"/>
            <ac:picMk id="3" creationId="{9A113331-DA2E-4FDD-9B9C-C12E17F664C2}"/>
          </ac:picMkLst>
        </pc:picChg>
        <pc:picChg chg="add del mod">
          <ac:chgData name="Lock Mei Lin" userId="S::e0424674@u.nus.edu::35520ffa-9c2a-4d69-beb8-beab5de665b1" providerId="AD" clId="Web-{E84AE04B-8B43-2A0F-7028-353413FC648C}" dt="2021-09-26T16:06:01.486" v="734"/>
          <ac:picMkLst>
            <pc:docMk/>
            <pc:sldMk cId="2624415344" sldId="269"/>
            <ac:picMk id="3" creationId="{A762CBB1-4000-46D7-91B3-83CBB9478AFF}"/>
          </ac:picMkLst>
        </pc:picChg>
      </pc:sldChg>
      <pc:sldChg chg="new del">
        <pc:chgData name="Lock Mei Lin" userId="S::e0424674@u.nus.edu::35520ffa-9c2a-4d69-beb8-beab5de665b1" providerId="AD" clId="Web-{E84AE04B-8B43-2A0F-7028-353413FC648C}" dt="2021-09-26T14:53:46.304" v="408"/>
        <pc:sldMkLst>
          <pc:docMk/>
          <pc:sldMk cId="3521743860" sldId="272"/>
        </pc:sldMkLst>
      </pc:sldChg>
      <pc:sldChg chg="modSp add replId">
        <pc:chgData name="Lock Mei Lin" userId="S::e0424674@u.nus.edu::35520ffa-9c2a-4d69-beb8-beab5de665b1" providerId="AD" clId="Web-{E84AE04B-8B43-2A0F-7028-353413FC648C}" dt="2021-09-26T16:19:06.704" v="823" actId="20577"/>
        <pc:sldMkLst>
          <pc:docMk/>
          <pc:sldMk cId="3231674661" sldId="273"/>
        </pc:sldMkLst>
        <pc:spChg chg="mod">
          <ac:chgData name="Lock Mei Lin" userId="S::e0424674@u.nus.edu::35520ffa-9c2a-4d69-beb8-beab5de665b1" providerId="AD" clId="Web-{E84AE04B-8B43-2A0F-7028-353413FC648C}" dt="2021-09-26T16:19:06.704" v="823" actId="20577"/>
          <ac:spMkLst>
            <pc:docMk/>
            <pc:sldMk cId="3231674661" sldId="273"/>
            <ac:spMk id="3" creationId="{CB78AE9D-2D7D-439D-A8D7-4170473548AC}"/>
          </ac:spMkLst>
        </pc:spChg>
      </pc:sldChg>
    </pc:docChg>
  </pc:docChgLst>
  <pc:docChgLst>
    <pc:chgData name="Goh Kheng Xi, Jevan" userId="S::e0406787@u.nus.edu::38b6b64c-cecc-4b78-9228-4ca68902885d" providerId="AD" clId="Web-{A52AE2AA-5305-CF69-BE06-073F7B479441}"/>
    <pc:docChg chg="modSld">
      <pc:chgData name="Goh Kheng Xi, Jevan" userId="S::e0406787@u.nus.edu::38b6b64c-cecc-4b78-9228-4ca68902885d" providerId="AD" clId="Web-{A52AE2AA-5305-CF69-BE06-073F7B479441}" dt="2021-11-09T16:56:27.687" v="12" actId="1076"/>
      <pc:docMkLst>
        <pc:docMk/>
      </pc:docMkLst>
      <pc:sldChg chg="delSp modSp">
        <pc:chgData name="Goh Kheng Xi, Jevan" userId="S::e0406787@u.nus.edu::38b6b64c-cecc-4b78-9228-4ca68902885d" providerId="AD" clId="Web-{A52AE2AA-5305-CF69-BE06-073F7B479441}" dt="2021-11-09T16:56:27.687" v="12" actId="1076"/>
        <pc:sldMkLst>
          <pc:docMk/>
          <pc:sldMk cId="2704550480" sldId="285"/>
        </pc:sldMkLst>
        <pc:spChg chg="mod">
          <ac:chgData name="Goh Kheng Xi, Jevan" userId="S::e0406787@u.nus.edu::38b6b64c-cecc-4b78-9228-4ca68902885d" providerId="AD" clId="Web-{A52AE2AA-5305-CF69-BE06-073F7B479441}" dt="2021-11-09T16:56:27.687" v="12" actId="1076"/>
          <ac:spMkLst>
            <pc:docMk/>
            <pc:sldMk cId="2704550480" sldId="285"/>
            <ac:spMk id="6" creationId="{D328ED4C-372A-4464-8477-76002449239A}"/>
          </ac:spMkLst>
        </pc:spChg>
        <pc:spChg chg="mod">
          <ac:chgData name="Goh Kheng Xi, Jevan" userId="S::e0406787@u.nus.edu::38b6b64c-cecc-4b78-9228-4ca68902885d" providerId="AD" clId="Web-{A52AE2AA-5305-CF69-BE06-073F7B479441}" dt="2021-11-09T16:56:06.311" v="6" actId="14100"/>
          <ac:spMkLst>
            <pc:docMk/>
            <pc:sldMk cId="2704550480" sldId="285"/>
            <ac:spMk id="12" creationId="{30FA5AA2-8F25-4A68-A5DF-13CAD00407EE}"/>
          </ac:spMkLst>
        </pc:spChg>
        <pc:spChg chg="mod">
          <ac:chgData name="Goh Kheng Xi, Jevan" userId="S::e0406787@u.nus.edu::38b6b64c-cecc-4b78-9228-4ca68902885d" providerId="AD" clId="Web-{A52AE2AA-5305-CF69-BE06-073F7B479441}" dt="2021-11-09T16:56:12.296" v="8" actId="1076"/>
          <ac:spMkLst>
            <pc:docMk/>
            <pc:sldMk cId="2704550480" sldId="285"/>
            <ac:spMk id="14" creationId="{2F4C8330-CC02-480C-B35B-F5DC83B1B7B3}"/>
          </ac:spMkLst>
        </pc:spChg>
        <pc:spChg chg="mod">
          <ac:chgData name="Goh Kheng Xi, Jevan" userId="S::e0406787@u.nus.edu::38b6b64c-cecc-4b78-9228-4ca68902885d" providerId="AD" clId="Web-{A52AE2AA-5305-CF69-BE06-073F7B479441}" dt="2021-11-09T16:56:21.733" v="11" actId="1076"/>
          <ac:spMkLst>
            <pc:docMk/>
            <pc:sldMk cId="2704550480" sldId="285"/>
            <ac:spMk id="16" creationId="{7056F618-6B11-4229-AF6C-E6FA2C97D4FE}"/>
          </ac:spMkLst>
        </pc:spChg>
        <pc:spChg chg="del">
          <ac:chgData name="Goh Kheng Xi, Jevan" userId="S::e0406787@u.nus.edu::38b6b64c-cecc-4b78-9228-4ca68902885d" providerId="AD" clId="Web-{A52AE2AA-5305-CF69-BE06-073F7B479441}" dt="2021-11-09T16:55:58.374" v="4"/>
          <ac:spMkLst>
            <pc:docMk/>
            <pc:sldMk cId="2704550480" sldId="285"/>
            <ac:spMk id="18" creationId="{1AC16607-F6FB-448B-B0A8-909378720B6F}"/>
          </ac:spMkLst>
        </pc:spChg>
        <pc:cxnChg chg="mod">
          <ac:chgData name="Goh Kheng Xi, Jevan" userId="S::e0406787@u.nus.edu::38b6b64c-cecc-4b78-9228-4ca68902885d" providerId="AD" clId="Web-{A52AE2AA-5305-CF69-BE06-073F7B479441}" dt="2021-11-09T16:56:27.687" v="12" actId="1076"/>
          <ac:cxnSpMkLst>
            <pc:docMk/>
            <pc:sldMk cId="2704550480" sldId="285"/>
            <ac:cxnSpMk id="50" creationId="{29435E31-13C7-422E-9D4F-D20C0590FD2E}"/>
          </ac:cxnSpMkLst>
        </pc:cxnChg>
        <pc:cxnChg chg="mod">
          <ac:chgData name="Goh Kheng Xi, Jevan" userId="S::e0406787@u.nus.edu::38b6b64c-cecc-4b78-9228-4ca68902885d" providerId="AD" clId="Web-{A52AE2AA-5305-CF69-BE06-073F7B479441}" dt="2021-11-09T16:56:16.718" v="10" actId="14100"/>
          <ac:cxnSpMkLst>
            <pc:docMk/>
            <pc:sldMk cId="2704550480" sldId="285"/>
            <ac:cxnSpMk id="53" creationId="{4705ABBE-E3DD-428E-B3BE-0B282911C77A}"/>
          </ac:cxnSpMkLst>
        </pc:cxnChg>
        <pc:cxnChg chg="del mod">
          <ac:chgData name="Goh Kheng Xi, Jevan" userId="S::e0406787@u.nus.edu::38b6b64c-cecc-4b78-9228-4ca68902885d" providerId="AD" clId="Web-{A52AE2AA-5305-CF69-BE06-073F7B479441}" dt="2021-11-09T16:56:08.499" v="7"/>
          <ac:cxnSpMkLst>
            <pc:docMk/>
            <pc:sldMk cId="2704550480" sldId="285"/>
            <ac:cxnSpMk id="56" creationId="{AB368D3B-F967-4FB7-9010-C8C2754DB923}"/>
          </ac:cxnSpMkLst>
        </pc:cxnChg>
      </pc:sldChg>
    </pc:docChg>
  </pc:docChgLst>
  <pc:docChgLst>
    <pc:chgData name="Ryan Tang Li Yen" userId="1136e394-17d7-4282-b9c3-fa910fcf5259" providerId="ADAL" clId="{787756FE-AF89-E54E-B206-075A7BCD8EAF}"/>
    <pc:docChg chg="undo redo custSel addSld delSld modSld sldOrd">
      <pc:chgData name="Ryan Tang Li Yen" userId="1136e394-17d7-4282-b9c3-fa910fcf5259" providerId="ADAL" clId="{787756FE-AF89-E54E-B206-075A7BCD8EAF}" dt="2021-11-10T03:59:15.366" v="3740" actId="20577"/>
      <pc:docMkLst>
        <pc:docMk/>
      </pc:docMkLst>
      <pc:sldChg chg="delSp modSp mod">
        <pc:chgData name="Ryan Tang Li Yen" userId="1136e394-17d7-4282-b9c3-fa910fcf5259" providerId="ADAL" clId="{787756FE-AF89-E54E-B206-075A7BCD8EAF}" dt="2021-11-10T03:49:45.329" v="3170" actId="1076"/>
        <pc:sldMkLst>
          <pc:docMk/>
          <pc:sldMk cId="2860240825" sldId="258"/>
        </pc:sldMkLst>
        <pc:spChg chg="mod">
          <ac:chgData name="Ryan Tang Li Yen" userId="1136e394-17d7-4282-b9c3-fa910fcf5259" providerId="ADAL" clId="{787756FE-AF89-E54E-B206-075A7BCD8EAF}" dt="2021-11-10T03:49:45.329" v="3170" actId="1076"/>
          <ac:spMkLst>
            <pc:docMk/>
            <pc:sldMk cId="2860240825" sldId="258"/>
            <ac:spMk id="3" creationId="{54A3F210-B3BC-426F-B3A0-626CD110D09D}"/>
          </ac:spMkLst>
        </pc:spChg>
        <pc:graphicFrameChg chg="del">
          <ac:chgData name="Ryan Tang Li Yen" userId="1136e394-17d7-4282-b9c3-fa910fcf5259" providerId="ADAL" clId="{787756FE-AF89-E54E-B206-075A7BCD8EAF}" dt="2021-10-19T14:03:29.823" v="1" actId="478"/>
          <ac:graphicFrameMkLst>
            <pc:docMk/>
            <pc:sldMk cId="2860240825" sldId="258"/>
            <ac:graphicFrameMk id="8" creationId="{5C5165EB-6D3C-C24F-8931-B02CF1FF0D4C}"/>
          </ac:graphicFrameMkLst>
        </pc:graphicFrameChg>
      </pc:sldChg>
      <pc:sldChg chg="addSp delSp modSp mod ord">
        <pc:chgData name="Ryan Tang Li Yen" userId="1136e394-17d7-4282-b9c3-fa910fcf5259" providerId="ADAL" clId="{787756FE-AF89-E54E-B206-075A7BCD8EAF}" dt="2021-11-10T03:43:11.498" v="2937" actId="20577"/>
        <pc:sldMkLst>
          <pc:docMk/>
          <pc:sldMk cId="909064097" sldId="266"/>
        </pc:sldMkLst>
        <pc:spChg chg="mod">
          <ac:chgData name="Ryan Tang Li Yen" userId="1136e394-17d7-4282-b9c3-fa910fcf5259" providerId="ADAL" clId="{787756FE-AF89-E54E-B206-075A7BCD8EAF}" dt="2021-11-10T03:43:11.498" v="2937" actId="20577"/>
          <ac:spMkLst>
            <pc:docMk/>
            <pc:sldMk cId="909064097" sldId="266"/>
            <ac:spMk id="3" creationId="{C65AE115-15DE-B245-9482-A033CF44D044}"/>
          </ac:spMkLst>
        </pc:spChg>
        <pc:spChg chg="add del mod">
          <ac:chgData name="Ryan Tang Li Yen" userId="1136e394-17d7-4282-b9c3-fa910fcf5259" providerId="ADAL" clId="{787756FE-AF89-E54E-B206-075A7BCD8EAF}" dt="2021-10-19T14:56:14.325" v="15"/>
          <ac:spMkLst>
            <pc:docMk/>
            <pc:sldMk cId="909064097" sldId="266"/>
            <ac:spMk id="4" creationId="{5854E426-40AA-C14C-AC96-0B19FF127674}"/>
          </ac:spMkLst>
        </pc:spChg>
        <pc:graphicFrameChg chg="del">
          <ac:chgData name="Ryan Tang Li Yen" userId="1136e394-17d7-4282-b9c3-fa910fcf5259" providerId="ADAL" clId="{787756FE-AF89-E54E-B206-075A7BCD8EAF}" dt="2021-10-19T14:03:25.417" v="0" actId="478"/>
          <ac:graphicFrameMkLst>
            <pc:docMk/>
            <pc:sldMk cId="909064097" sldId="266"/>
            <ac:graphicFrameMk id="4" creationId="{9E52D513-CDC9-EE4E-A938-D8F2677A2C3F}"/>
          </ac:graphicFrameMkLst>
        </pc:graphicFrameChg>
      </pc:sldChg>
      <pc:sldChg chg="addSp delSp modSp add mod">
        <pc:chgData name="Ryan Tang Li Yen" userId="1136e394-17d7-4282-b9c3-fa910fcf5259" providerId="ADAL" clId="{787756FE-AF89-E54E-B206-075A7BCD8EAF}" dt="2021-11-10T03:58:50.352" v="3731" actId="1076"/>
        <pc:sldMkLst>
          <pc:docMk/>
          <pc:sldMk cId="241584411" sldId="272"/>
        </pc:sldMkLst>
        <pc:spChg chg="mod">
          <ac:chgData name="Ryan Tang Li Yen" userId="1136e394-17d7-4282-b9c3-fa910fcf5259" providerId="ADAL" clId="{787756FE-AF89-E54E-B206-075A7BCD8EAF}" dt="2021-11-10T03:56:31.776" v="3657" actId="20577"/>
          <ac:spMkLst>
            <pc:docMk/>
            <pc:sldMk cId="241584411" sldId="272"/>
            <ac:spMk id="2" creationId="{658944A1-2C29-4F92-9B31-BD7E5E69635E}"/>
          </ac:spMkLst>
        </pc:spChg>
        <pc:spChg chg="mod">
          <ac:chgData name="Ryan Tang Li Yen" userId="1136e394-17d7-4282-b9c3-fa910fcf5259" providerId="ADAL" clId="{787756FE-AF89-E54E-B206-075A7BCD8EAF}" dt="2021-11-10T03:58:50.352" v="3731" actId="1076"/>
          <ac:spMkLst>
            <pc:docMk/>
            <pc:sldMk cId="241584411" sldId="272"/>
            <ac:spMk id="3" creationId="{A1DB90DF-4FF8-4124-8D63-81481A66C319}"/>
          </ac:spMkLst>
        </pc:spChg>
        <pc:spChg chg="add mod">
          <ac:chgData name="Ryan Tang Li Yen" userId="1136e394-17d7-4282-b9c3-fa910fcf5259" providerId="ADAL" clId="{787756FE-AF89-E54E-B206-075A7BCD8EAF}" dt="2021-11-10T03:58:36.143" v="3730" actId="403"/>
          <ac:spMkLst>
            <pc:docMk/>
            <pc:sldMk cId="241584411" sldId="272"/>
            <ac:spMk id="5" creationId="{4BE57B91-62FC-0541-9D29-6BBA4881559A}"/>
          </ac:spMkLst>
        </pc:spChg>
        <pc:graphicFrameChg chg="del mod modGraphic">
          <ac:chgData name="Ryan Tang Li Yen" userId="1136e394-17d7-4282-b9c3-fa910fcf5259" providerId="ADAL" clId="{787756FE-AF89-E54E-B206-075A7BCD8EAF}" dt="2021-11-10T03:55:00.505" v="3622" actId="478"/>
          <ac:graphicFrameMkLst>
            <pc:docMk/>
            <pc:sldMk cId="241584411" sldId="272"/>
            <ac:graphicFrameMk id="4" creationId="{A7462EA1-0D8D-7B49-B711-FBEA2AD3C39A}"/>
          </ac:graphicFrameMkLst>
        </pc:graphicFrameChg>
        <pc:graphicFrameChg chg="del">
          <ac:chgData name="Ryan Tang Li Yen" userId="1136e394-17d7-4282-b9c3-fa910fcf5259" providerId="ADAL" clId="{787756FE-AF89-E54E-B206-075A7BCD8EAF}" dt="2021-10-20T01:57:08.664" v="1983" actId="478"/>
          <ac:graphicFrameMkLst>
            <pc:docMk/>
            <pc:sldMk cId="241584411" sldId="272"/>
            <ac:graphicFrameMk id="10" creationId="{7CA0B00D-B355-B74E-8E2B-2F6E3D368D46}"/>
          </ac:graphicFrameMkLst>
        </pc:graphicFrameChg>
      </pc:sldChg>
      <pc:sldChg chg="modSp mod">
        <pc:chgData name="Ryan Tang Li Yen" userId="1136e394-17d7-4282-b9c3-fa910fcf5259" providerId="ADAL" clId="{787756FE-AF89-E54E-B206-075A7BCD8EAF}" dt="2021-10-20T02:08:59.339" v="2282" actId="1076"/>
        <pc:sldMkLst>
          <pc:docMk/>
          <pc:sldMk cId="2708696723" sldId="277"/>
        </pc:sldMkLst>
        <pc:spChg chg="mod">
          <ac:chgData name="Ryan Tang Li Yen" userId="1136e394-17d7-4282-b9c3-fa910fcf5259" providerId="ADAL" clId="{787756FE-AF89-E54E-B206-075A7BCD8EAF}" dt="2021-10-20T02:08:59.339" v="2282" actId="1076"/>
          <ac:spMkLst>
            <pc:docMk/>
            <pc:sldMk cId="2708696723" sldId="277"/>
            <ac:spMk id="3" creationId="{3B0C4029-EA0F-410A-8F23-7518260460CE}"/>
          </ac:spMkLst>
        </pc:spChg>
        <pc:graphicFrameChg chg="mod modGraphic">
          <ac:chgData name="Ryan Tang Li Yen" userId="1136e394-17d7-4282-b9c3-fa910fcf5259" providerId="ADAL" clId="{787756FE-AF89-E54E-B206-075A7BCD8EAF}" dt="2021-10-19T21:29:30.286" v="56" actId="2062"/>
          <ac:graphicFrameMkLst>
            <pc:docMk/>
            <pc:sldMk cId="2708696723" sldId="277"/>
            <ac:graphicFrameMk id="4" creationId="{2B962ED0-2CBF-47CD-82F6-B09AEBDEF318}"/>
          </ac:graphicFrameMkLst>
        </pc:graphicFrameChg>
      </pc:sldChg>
      <pc:sldChg chg="modSp mod">
        <pc:chgData name="Ryan Tang Li Yen" userId="1136e394-17d7-4282-b9c3-fa910fcf5259" providerId="ADAL" clId="{787756FE-AF89-E54E-B206-075A7BCD8EAF}" dt="2021-10-20T01:25:52.881" v="1793" actId="1076"/>
        <pc:sldMkLst>
          <pc:docMk/>
          <pc:sldMk cId="2807048843" sldId="278"/>
        </pc:sldMkLst>
        <pc:spChg chg="mod">
          <ac:chgData name="Ryan Tang Li Yen" userId="1136e394-17d7-4282-b9c3-fa910fcf5259" providerId="ADAL" clId="{787756FE-AF89-E54E-B206-075A7BCD8EAF}" dt="2021-10-20T01:25:50.131" v="1792" actId="1076"/>
          <ac:spMkLst>
            <pc:docMk/>
            <pc:sldMk cId="2807048843" sldId="278"/>
            <ac:spMk id="6" creationId="{99B9198D-F687-4637-944F-EB779365CF16}"/>
          </ac:spMkLst>
        </pc:spChg>
        <pc:spChg chg="mod">
          <ac:chgData name="Ryan Tang Li Yen" userId="1136e394-17d7-4282-b9c3-fa910fcf5259" providerId="ADAL" clId="{787756FE-AF89-E54E-B206-075A7BCD8EAF}" dt="2021-10-20T01:25:52.881" v="1793" actId="1076"/>
          <ac:spMkLst>
            <pc:docMk/>
            <pc:sldMk cId="2807048843" sldId="278"/>
            <ac:spMk id="7" creationId="{FC412537-03C7-4B11-9542-446C52205823}"/>
          </ac:spMkLst>
        </pc:spChg>
        <pc:graphicFrameChg chg="mod modGraphic">
          <ac:chgData name="Ryan Tang Li Yen" userId="1136e394-17d7-4282-b9c3-fa910fcf5259" providerId="ADAL" clId="{787756FE-AF89-E54E-B206-075A7BCD8EAF}" dt="2021-10-20T01:25:50.131" v="1792" actId="1076"/>
          <ac:graphicFrameMkLst>
            <pc:docMk/>
            <pc:sldMk cId="2807048843" sldId="278"/>
            <ac:graphicFrameMk id="4" creationId="{C5E4D28A-CE94-4EBF-B007-2DB0CB12CF93}"/>
          </ac:graphicFrameMkLst>
        </pc:graphicFrameChg>
        <pc:graphicFrameChg chg="mod modGraphic">
          <ac:chgData name="Ryan Tang Li Yen" userId="1136e394-17d7-4282-b9c3-fa910fcf5259" providerId="ADAL" clId="{787756FE-AF89-E54E-B206-075A7BCD8EAF}" dt="2021-10-20T01:25:52.881" v="1793" actId="1076"/>
          <ac:graphicFrameMkLst>
            <pc:docMk/>
            <pc:sldMk cId="2807048843" sldId="278"/>
            <ac:graphicFrameMk id="5" creationId="{AAFB8CA0-02C9-49AB-B2FA-213B3D37B63A}"/>
          </ac:graphicFrameMkLst>
        </pc:graphicFrameChg>
      </pc:sldChg>
      <pc:sldChg chg="modSp mod">
        <pc:chgData name="Ryan Tang Li Yen" userId="1136e394-17d7-4282-b9c3-fa910fcf5259" providerId="ADAL" clId="{787756FE-AF89-E54E-B206-075A7BCD8EAF}" dt="2021-11-10T03:42:07.591" v="2915" actId="1076"/>
        <pc:sldMkLst>
          <pc:docMk/>
          <pc:sldMk cId="3760851918" sldId="280"/>
        </pc:sldMkLst>
        <pc:spChg chg="mod">
          <ac:chgData name="Ryan Tang Li Yen" userId="1136e394-17d7-4282-b9c3-fa910fcf5259" providerId="ADAL" clId="{787756FE-AF89-E54E-B206-075A7BCD8EAF}" dt="2021-10-19T14:56:08.187" v="11" actId="27636"/>
          <ac:spMkLst>
            <pc:docMk/>
            <pc:sldMk cId="3760851918" sldId="280"/>
            <ac:spMk id="2" creationId="{579728E7-BBF9-4991-9267-7E399A4CBBF5}"/>
          </ac:spMkLst>
        </pc:spChg>
        <pc:spChg chg="mod">
          <ac:chgData name="Ryan Tang Li Yen" userId="1136e394-17d7-4282-b9c3-fa910fcf5259" providerId="ADAL" clId="{787756FE-AF89-E54E-B206-075A7BCD8EAF}" dt="2021-11-10T03:42:07.591" v="2915" actId="1076"/>
          <ac:spMkLst>
            <pc:docMk/>
            <pc:sldMk cId="3760851918" sldId="280"/>
            <ac:spMk id="5" creationId="{D5D075E4-2B83-4A46-822A-0F32A078571C}"/>
          </ac:spMkLst>
        </pc:spChg>
        <pc:picChg chg="mod">
          <ac:chgData name="Ryan Tang Li Yen" userId="1136e394-17d7-4282-b9c3-fa910fcf5259" providerId="ADAL" clId="{787756FE-AF89-E54E-B206-075A7BCD8EAF}" dt="2021-11-10T03:42:05.528" v="2914" actId="1076"/>
          <ac:picMkLst>
            <pc:docMk/>
            <pc:sldMk cId="3760851918" sldId="280"/>
            <ac:picMk id="4" creationId="{0C261D15-ECE7-436D-9243-912B51B32B3E}"/>
          </ac:picMkLst>
        </pc:picChg>
        <pc:picChg chg="mod">
          <ac:chgData name="Ryan Tang Li Yen" userId="1136e394-17d7-4282-b9c3-fa910fcf5259" providerId="ADAL" clId="{787756FE-AF89-E54E-B206-075A7BCD8EAF}" dt="2021-11-10T03:42:05.528" v="2914" actId="1076"/>
          <ac:picMkLst>
            <pc:docMk/>
            <pc:sldMk cId="3760851918" sldId="280"/>
            <ac:picMk id="6" creationId="{6818DF6B-867D-4C02-8F28-1757D23D3BD7}"/>
          </ac:picMkLst>
        </pc:picChg>
      </pc:sldChg>
      <pc:sldChg chg="modSp mod">
        <pc:chgData name="Ryan Tang Li Yen" userId="1136e394-17d7-4282-b9c3-fa910fcf5259" providerId="ADAL" clId="{787756FE-AF89-E54E-B206-075A7BCD8EAF}" dt="2021-10-19T21:28:36.243" v="51"/>
        <pc:sldMkLst>
          <pc:docMk/>
          <pc:sldMk cId="4076071768" sldId="281"/>
        </pc:sldMkLst>
        <pc:spChg chg="mod">
          <ac:chgData name="Ryan Tang Li Yen" userId="1136e394-17d7-4282-b9c3-fa910fcf5259" providerId="ADAL" clId="{787756FE-AF89-E54E-B206-075A7BCD8EAF}" dt="2021-10-19T21:28:36.243" v="51"/>
          <ac:spMkLst>
            <pc:docMk/>
            <pc:sldMk cId="4076071768" sldId="281"/>
            <ac:spMk id="2" creationId="{42935C3D-0AB7-47BC-AC73-34FE519B1604}"/>
          </ac:spMkLst>
        </pc:spChg>
        <pc:picChg chg="mod">
          <ac:chgData name="Ryan Tang Li Yen" userId="1136e394-17d7-4282-b9c3-fa910fcf5259" providerId="ADAL" clId="{787756FE-AF89-E54E-B206-075A7BCD8EAF}" dt="2021-10-19T21:28:23.976" v="50" actId="1076"/>
          <ac:picMkLst>
            <pc:docMk/>
            <pc:sldMk cId="4076071768" sldId="281"/>
            <ac:picMk id="12" creationId="{C63EFB7A-8EC8-4F65-9058-7BF33447FB73}"/>
          </ac:picMkLst>
        </pc:picChg>
        <pc:picChg chg="mod">
          <ac:chgData name="Ryan Tang Li Yen" userId="1136e394-17d7-4282-b9c3-fa910fcf5259" providerId="ADAL" clId="{787756FE-AF89-E54E-B206-075A7BCD8EAF}" dt="2021-10-19T21:28:23.976" v="50" actId="1076"/>
          <ac:picMkLst>
            <pc:docMk/>
            <pc:sldMk cId="4076071768" sldId="281"/>
            <ac:picMk id="13" creationId="{76EBE2E5-DEA3-4A50-9A01-C96A76FE976C}"/>
          </ac:picMkLst>
        </pc:picChg>
      </pc:sldChg>
      <pc:sldChg chg="delSp modSp mod">
        <pc:chgData name="Ryan Tang Li Yen" userId="1136e394-17d7-4282-b9c3-fa910fcf5259" providerId="ADAL" clId="{787756FE-AF89-E54E-B206-075A7BCD8EAF}" dt="2021-11-10T03:41:51.389" v="2910" actId="1076"/>
        <pc:sldMkLst>
          <pc:docMk/>
          <pc:sldMk cId="3749864609" sldId="283"/>
        </pc:sldMkLst>
        <pc:spChg chg="del">
          <ac:chgData name="Ryan Tang Li Yen" userId="1136e394-17d7-4282-b9c3-fa910fcf5259" providerId="ADAL" clId="{787756FE-AF89-E54E-B206-075A7BCD8EAF}" dt="2021-10-19T21:29:01.281" v="52" actId="478"/>
          <ac:spMkLst>
            <pc:docMk/>
            <pc:sldMk cId="3749864609" sldId="283"/>
            <ac:spMk id="5" creationId="{F236B64F-C287-45F0-AA1C-3B7DF99E78C7}"/>
          </ac:spMkLst>
        </pc:spChg>
        <pc:spChg chg="mod">
          <ac:chgData name="Ryan Tang Li Yen" userId="1136e394-17d7-4282-b9c3-fa910fcf5259" providerId="ADAL" clId="{787756FE-AF89-E54E-B206-075A7BCD8EAF}" dt="2021-11-10T03:41:51.389" v="2910" actId="1076"/>
          <ac:spMkLst>
            <pc:docMk/>
            <pc:sldMk cId="3749864609" sldId="283"/>
            <ac:spMk id="10" creationId="{67F85272-7B44-4881-B51E-4E3D7E2E4D79}"/>
          </ac:spMkLst>
        </pc:spChg>
        <pc:picChg chg="mod">
          <ac:chgData name="Ryan Tang Li Yen" userId="1136e394-17d7-4282-b9c3-fa910fcf5259" providerId="ADAL" clId="{787756FE-AF89-E54E-B206-075A7BCD8EAF}" dt="2021-10-19T21:29:10.130" v="53" actId="1076"/>
          <ac:picMkLst>
            <pc:docMk/>
            <pc:sldMk cId="3749864609" sldId="283"/>
            <ac:picMk id="6" creationId="{8EC2BFB3-C5DD-450E-B1C2-7F47D6B4CDFE}"/>
          </ac:picMkLst>
        </pc:picChg>
      </pc:sldChg>
      <pc:sldChg chg="modSp mod">
        <pc:chgData name="Ryan Tang Li Yen" userId="1136e394-17d7-4282-b9c3-fa910fcf5259" providerId="ADAL" clId="{787756FE-AF89-E54E-B206-075A7BCD8EAF}" dt="2021-11-10T03:22:17.463" v="2510" actId="20577"/>
        <pc:sldMkLst>
          <pc:docMk/>
          <pc:sldMk cId="2704550480" sldId="285"/>
        </pc:sldMkLst>
        <pc:spChg chg="mod">
          <ac:chgData name="Ryan Tang Li Yen" userId="1136e394-17d7-4282-b9c3-fa910fcf5259" providerId="ADAL" clId="{787756FE-AF89-E54E-B206-075A7BCD8EAF}" dt="2021-10-19T21:24:43.632" v="38" actId="207"/>
          <ac:spMkLst>
            <pc:docMk/>
            <pc:sldMk cId="2704550480" sldId="285"/>
            <ac:spMk id="6" creationId="{D328ED4C-372A-4464-8477-76002449239A}"/>
          </ac:spMkLst>
        </pc:spChg>
        <pc:spChg chg="mod">
          <ac:chgData name="Ryan Tang Li Yen" userId="1136e394-17d7-4282-b9c3-fa910fcf5259" providerId="ADAL" clId="{787756FE-AF89-E54E-B206-075A7BCD8EAF}" dt="2021-10-19T21:24:43.632" v="38" actId="207"/>
          <ac:spMkLst>
            <pc:docMk/>
            <pc:sldMk cId="2704550480" sldId="285"/>
            <ac:spMk id="7" creationId="{D78825EB-F36D-456C-992C-97ED81D66F09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8" creationId="{E8ED2315-CEF1-452F-A11D-18F9578C94B5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9" creationId="{3219E4FD-2896-48C7-815C-A2EE8FA1D5C9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10" creationId="{38BFDB7D-1F58-476A-8F7F-A47AFE42D183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12" creationId="{30FA5AA2-8F25-4A68-A5DF-13CAD00407EE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13" creationId="{F4DAA657-2451-430D-92EC-813D8F67D4D2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14" creationId="{2F4C8330-CC02-480C-B35B-F5DC83B1B7B3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15" creationId="{841AEF61-2A43-4FD7-A8BB-D6A4A9071D5C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16" creationId="{7056F618-6B11-4229-AF6C-E6FA2C97D4FE}"/>
          </ac:spMkLst>
        </pc:spChg>
        <pc:spChg chg="mod">
          <ac:chgData name="Ryan Tang Li Yen" userId="1136e394-17d7-4282-b9c3-fa910fcf5259" providerId="ADAL" clId="{787756FE-AF89-E54E-B206-075A7BCD8EAF}" dt="2021-10-19T21:23:27.622" v="29" actId="207"/>
          <ac:spMkLst>
            <pc:docMk/>
            <pc:sldMk cId="2704550480" sldId="285"/>
            <ac:spMk id="18" creationId="{1AC16607-F6FB-448B-B0A8-909378720B6F}"/>
          </ac:spMkLst>
        </pc:spChg>
        <pc:spChg chg="mod">
          <ac:chgData name="Ryan Tang Li Yen" userId="1136e394-17d7-4282-b9c3-fa910fcf5259" providerId="ADAL" clId="{787756FE-AF89-E54E-B206-075A7BCD8EAF}" dt="2021-10-19T21:24:51.505" v="39" actId="207"/>
          <ac:spMkLst>
            <pc:docMk/>
            <pc:sldMk cId="2704550480" sldId="285"/>
            <ac:spMk id="20" creationId="{33C14BB8-F358-4AAE-AD82-107516B6DEE3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21" creationId="{15436B1F-770B-407E-BE59-8C5D7BD16654}"/>
          </ac:spMkLst>
        </pc:spChg>
        <pc:spChg chg="mod">
          <ac:chgData name="Ryan Tang Li Yen" userId="1136e394-17d7-4282-b9c3-fa910fcf5259" providerId="ADAL" clId="{787756FE-AF89-E54E-B206-075A7BCD8EAF}" dt="2021-10-19T21:24:43.632" v="38" actId="207"/>
          <ac:spMkLst>
            <pc:docMk/>
            <pc:sldMk cId="2704550480" sldId="285"/>
            <ac:spMk id="22" creationId="{4333CA36-9911-46A9-A917-051F48B08ED0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24" creationId="{F6A9D711-577E-41BF-B964-8828B7B7E337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25" creationId="{1661B0F7-7666-47CA-8709-138B8DA8EA1E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26" creationId="{7B80854A-F012-4F09-9D8A-24D51D1CF156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27" creationId="{1D3F9EEE-7ACB-4FD7-A739-5EB0885F851A}"/>
          </ac:spMkLst>
        </pc:spChg>
        <pc:spChg chg="mod">
          <ac:chgData name="Ryan Tang Li Yen" userId="1136e394-17d7-4282-b9c3-fa910fcf5259" providerId="ADAL" clId="{787756FE-AF89-E54E-B206-075A7BCD8EAF}" dt="2021-11-10T03:22:17.463" v="2510" actId="20577"/>
          <ac:spMkLst>
            <pc:docMk/>
            <pc:sldMk cId="2704550480" sldId="285"/>
            <ac:spMk id="28" creationId="{C67CD222-258B-4273-B278-D605CEE59C45}"/>
          </ac:spMkLst>
        </pc:spChg>
        <pc:spChg chg="mod">
          <ac:chgData name="Ryan Tang Li Yen" userId="1136e394-17d7-4282-b9c3-fa910fcf5259" providerId="ADAL" clId="{787756FE-AF89-E54E-B206-075A7BCD8EAF}" dt="2021-10-19T21:23:13.752" v="27" actId="207"/>
          <ac:spMkLst>
            <pc:docMk/>
            <pc:sldMk cId="2704550480" sldId="285"/>
            <ac:spMk id="29" creationId="{21C5425E-F1AC-45F0-B358-CE0F419E3625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30" creationId="{2A16B38E-0418-4DF8-A449-C6DEF8B9A4A4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31" creationId="{370A232B-3484-4797-9537-60BDE7E1BCF9}"/>
          </ac:spMkLst>
        </pc:spChg>
        <pc:spChg chg="mod">
          <ac:chgData name="Ryan Tang Li Yen" userId="1136e394-17d7-4282-b9c3-fa910fcf5259" providerId="ADAL" clId="{787756FE-AF89-E54E-B206-075A7BCD8EAF}" dt="2021-10-19T21:23:00.008" v="26" actId="1035"/>
          <ac:spMkLst>
            <pc:docMk/>
            <pc:sldMk cId="2704550480" sldId="285"/>
            <ac:spMk id="32" creationId="{E3F8F801-DA1A-4DE4-AC2F-27D6055A39A4}"/>
          </ac:spMkLst>
        </pc:sp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37" creationId="{C650339F-34A2-4BFE-9B1A-0A4D75DF1F06}"/>
          </ac:cxnSpMkLst>
        </pc:cxn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40" creationId="{A70646E9-D92F-497D-A55E-D5D3F5809167}"/>
          </ac:cxnSpMkLst>
        </pc:cxn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47" creationId="{3D2965B2-88A6-4050-9A3F-BA43C030983F}"/>
          </ac:cxnSpMkLst>
        </pc:cxn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50" creationId="{29435E31-13C7-422E-9D4F-D20C0590FD2E}"/>
          </ac:cxnSpMkLst>
        </pc:cxn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53" creationId="{4705ABBE-E3DD-428E-B3BE-0B282911C77A}"/>
          </ac:cxnSpMkLst>
        </pc:cxn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56" creationId="{AB368D3B-F967-4FB7-9010-C8C2754DB923}"/>
          </ac:cxnSpMkLst>
        </pc:cxn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58" creationId="{9D5A20A9-2667-471C-B9DA-E52A06E8A1C8}"/>
          </ac:cxnSpMkLst>
        </pc:cxn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61" creationId="{43C4ABFE-193F-431A-9D9B-60264AD6ABD9}"/>
          </ac:cxnSpMkLst>
        </pc:cxn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65" creationId="{12C3B954-660D-4A9F-A623-47F77C742E48}"/>
          </ac:cxnSpMkLst>
        </pc:cxnChg>
        <pc:cxnChg chg="mod">
          <ac:chgData name="Ryan Tang Li Yen" userId="1136e394-17d7-4282-b9c3-fa910fcf5259" providerId="ADAL" clId="{787756FE-AF89-E54E-B206-075A7BCD8EAF}" dt="2021-10-19T21:23:00.008" v="26" actId="1035"/>
          <ac:cxnSpMkLst>
            <pc:docMk/>
            <pc:sldMk cId="2704550480" sldId="285"/>
            <ac:cxnSpMk id="69" creationId="{B97FB89F-E2FC-4E0C-847B-50178513C059}"/>
          </ac:cxnSpMkLst>
        </pc:cxnChg>
      </pc:sldChg>
      <pc:sldChg chg="modSp mod">
        <pc:chgData name="Ryan Tang Li Yen" userId="1136e394-17d7-4282-b9c3-fa910fcf5259" providerId="ADAL" clId="{787756FE-AF89-E54E-B206-075A7BCD8EAF}" dt="2021-10-19T21:30:30.786" v="65" actId="1076"/>
        <pc:sldMkLst>
          <pc:docMk/>
          <pc:sldMk cId="4228307398" sldId="287"/>
        </pc:sldMkLst>
        <pc:spChg chg="mod">
          <ac:chgData name="Ryan Tang Li Yen" userId="1136e394-17d7-4282-b9c3-fa910fcf5259" providerId="ADAL" clId="{787756FE-AF89-E54E-B206-075A7BCD8EAF}" dt="2021-10-19T21:30:30.786" v="65" actId="1076"/>
          <ac:spMkLst>
            <pc:docMk/>
            <pc:sldMk cId="4228307398" sldId="287"/>
            <ac:spMk id="4" creationId="{D150D5ED-4D49-4902-B138-84B80A64DE55}"/>
          </ac:spMkLst>
        </pc:spChg>
        <pc:graphicFrameChg chg="mod modGraphic">
          <ac:chgData name="Ryan Tang Li Yen" userId="1136e394-17d7-4282-b9c3-fa910fcf5259" providerId="ADAL" clId="{787756FE-AF89-E54E-B206-075A7BCD8EAF}" dt="2021-10-19T21:30:27.703" v="64" actId="1076"/>
          <ac:graphicFrameMkLst>
            <pc:docMk/>
            <pc:sldMk cId="4228307398" sldId="287"/>
            <ac:graphicFrameMk id="5" creationId="{1128CD7D-E115-42BC-BAF8-19D177A0DC5C}"/>
          </ac:graphicFrameMkLst>
        </pc:graphicFrameChg>
      </pc:sldChg>
      <pc:sldChg chg="modSp mod">
        <pc:chgData name="Ryan Tang Li Yen" userId="1136e394-17d7-4282-b9c3-fa910fcf5259" providerId="ADAL" clId="{787756FE-AF89-E54E-B206-075A7BCD8EAF}" dt="2021-10-20T01:24:21.980" v="1770" actId="1076"/>
        <pc:sldMkLst>
          <pc:docMk/>
          <pc:sldMk cId="3561378311" sldId="288"/>
        </pc:sldMkLst>
        <pc:picChg chg="mod">
          <ac:chgData name="Ryan Tang Li Yen" userId="1136e394-17d7-4282-b9c3-fa910fcf5259" providerId="ADAL" clId="{787756FE-AF89-E54E-B206-075A7BCD8EAF}" dt="2021-10-20T01:24:21.980" v="1770" actId="1076"/>
          <ac:picMkLst>
            <pc:docMk/>
            <pc:sldMk cId="3561378311" sldId="288"/>
            <ac:picMk id="4" creationId="{D270CA21-E99E-4B12-B429-F365E38A0247}"/>
          </ac:picMkLst>
        </pc:picChg>
        <pc:picChg chg="mod">
          <ac:chgData name="Ryan Tang Li Yen" userId="1136e394-17d7-4282-b9c3-fa910fcf5259" providerId="ADAL" clId="{787756FE-AF89-E54E-B206-075A7BCD8EAF}" dt="2021-10-20T01:24:19.582" v="1769" actId="1076"/>
          <ac:picMkLst>
            <pc:docMk/>
            <pc:sldMk cId="3561378311" sldId="288"/>
            <ac:picMk id="5" creationId="{4B0E4876-2336-46F7-B06C-5F4FAFBE090C}"/>
          </ac:picMkLst>
        </pc:picChg>
      </pc:sldChg>
      <pc:sldChg chg="modSp mod">
        <pc:chgData name="Ryan Tang Li Yen" userId="1136e394-17d7-4282-b9c3-fa910fcf5259" providerId="ADAL" clId="{787756FE-AF89-E54E-B206-075A7BCD8EAF}" dt="2021-11-10T03:42:26.927" v="2918" actId="14100"/>
        <pc:sldMkLst>
          <pc:docMk/>
          <pc:sldMk cId="2073846976" sldId="289"/>
        </pc:sldMkLst>
        <pc:spChg chg="mod">
          <ac:chgData name="Ryan Tang Li Yen" userId="1136e394-17d7-4282-b9c3-fa910fcf5259" providerId="ADAL" clId="{787756FE-AF89-E54E-B206-075A7BCD8EAF}" dt="2021-10-20T01:25:06.009" v="1782" actId="20577"/>
          <ac:spMkLst>
            <pc:docMk/>
            <pc:sldMk cId="2073846976" sldId="289"/>
            <ac:spMk id="3" creationId="{F3879126-A21E-4A41-A328-25AB1AA3D4BB}"/>
          </ac:spMkLst>
        </pc:spChg>
        <pc:spChg chg="mod">
          <ac:chgData name="Ryan Tang Li Yen" userId="1136e394-17d7-4282-b9c3-fa910fcf5259" providerId="ADAL" clId="{787756FE-AF89-E54E-B206-075A7BCD8EAF}" dt="2021-11-10T03:42:26.927" v="2918" actId="14100"/>
          <ac:spMkLst>
            <pc:docMk/>
            <pc:sldMk cId="2073846976" sldId="289"/>
            <ac:spMk id="4" creationId="{B69B26B2-47B8-4893-AA74-4387BF4A1F3E}"/>
          </ac:spMkLst>
        </pc:spChg>
        <pc:picChg chg="mod modCrop">
          <ac:chgData name="Ryan Tang Li Yen" userId="1136e394-17d7-4282-b9c3-fa910fcf5259" providerId="ADAL" clId="{787756FE-AF89-E54E-B206-075A7BCD8EAF}" dt="2021-11-10T03:42:21.527" v="2917" actId="1076"/>
          <ac:picMkLst>
            <pc:docMk/>
            <pc:sldMk cId="2073846976" sldId="289"/>
            <ac:picMk id="8" creationId="{FECBC86B-091B-4353-8C19-9C5056B0878A}"/>
          </ac:picMkLst>
        </pc:picChg>
        <pc:picChg chg="mod">
          <ac:chgData name="Ryan Tang Li Yen" userId="1136e394-17d7-4282-b9c3-fa910fcf5259" providerId="ADAL" clId="{787756FE-AF89-E54E-B206-075A7BCD8EAF}" dt="2021-10-20T01:25:30.143" v="1789" actId="1076"/>
          <ac:picMkLst>
            <pc:docMk/>
            <pc:sldMk cId="2073846976" sldId="289"/>
            <ac:picMk id="12" creationId="{A9A316BC-9132-456F-ABE6-6081A3DAA7A3}"/>
          </ac:picMkLst>
        </pc:picChg>
      </pc:sldChg>
      <pc:sldChg chg="modSp mod">
        <pc:chgData name="Ryan Tang Li Yen" userId="1136e394-17d7-4282-b9c3-fa910fcf5259" providerId="ADAL" clId="{787756FE-AF89-E54E-B206-075A7BCD8EAF}" dt="2021-10-20T01:25:38.181" v="1790" actId="1076"/>
        <pc:sldMkLst>
          <pc:docMk/>
          <pc:sldMk cId="182760607" sldId="291"/>
        </pc:sldMkLst>
        <pc:picChg chg="mod">
          <ac:chgData name="Ryan Tang Li Yen" userId="1136e394-17d7-4282-b9c3-fa910fcf5259" providerId="ADAL" clId="{787756FE-AF89-E54E-B206-075A7BCD8EAF}" dt="2021-10-20T01:25:38.181" v="1790" actId="1076"/>
          <ac:picMkLst>
            <pc:docMk/>
            <pc:sldMk cId="182760607" sldId="291"/>
            <ac:picMk id="7" creationId="{EB9166D5-EF39-40DE-938E-8B60BC70D154}"/>
          </ac:picMkLst>
        </pc:picChg>
      </pc:sldChg>
      <pc:sldChg chg="addSp delSp modSp new del mod">
        <pc:chgData name="Ryan Tang Li Yen" userId="1136e394-17d7-4282-b9c3-fa910fcf5259" providerId="ADAL" clId="{787756FE-AF89-E54E-B206-075A7BCD8EAF}" dt="2021-11-10T03:59:05.597" v="3732" actId="2696"/>
        <pc:sldMkLst>
          <pc:docMk/>
          <pc:sldMk cId="2114034775" sldId="293"/>
        </pc:sldMkLst>
        <pc:spChg chg="mod">
          <ac:chgData name="Ryan Tang Li Yen" userId="1136e394-17d7-4282-b9c3-fa910fcf5259" providerId="ADAL" clId="{787756FE-AF89-E54E-B206-075A7BCD8EAF}" dt="2021-10-19T21:31:11.773" v="99" actId="20577"/>
          <ac:spMkLst>
            <pc:docMk/>
            <pc:sldMk cId="2114034775" sldId="293"/>
            <ac:spMk id="2" creationId="{66AE12B5-A3FE-EC4A-AFC0-088CFE80B4C6}"/>
          </ac:spMkLst>
        </pc:spChg>
        <pc:spChg chg="add del mod">
          <ac:chgData name="Ryan Tang Li Yen" userId="1136e394-17d7-4282-b9c3-fa910fcf5259" providerId="ADAL" clId="{787756FE-AF89-E54E-B206-075A7BCD8EAF}" dt="2021-11-10T02:55:54.123" v="2283" actId="478"/>
          <ac:spMkLst>
            <pc:docMk/>
            <pc:sldMk cId="2114034775" sldId="293"/>
            <ac:spMk id="3" creationId="{27BF181A-EF31-8D45-AB54-906F5B22FF82}"/>
          </ac:spMkLst>
        </pc:spChg>
        <pc:spChg chg="del">
          <ac:chgData name="Ryan Tang Li Yen" userId="1136e394-17d7-4282-b9c3-fa910fcf5259" providerId="ADAL" clId="{787756FE-AF89-E54E-B206-075A7BCD8EAF}" dt="2021-10-19T21:31:16.125" v="100" actId="478"/>
          <ac:spMkLst>
            <pc:docMk/>
            <pc:sldMk cId="2114034775" sldId="293"/>
            <ac:spMk id="3" creationId="{6795F9F2-8DCD-964F-A670-9840D18A9B15}"/>
          </ac:spMkLst>
        </pc:spChg>
        <pc:spChg chg="add del">
          <ac:chgData name="Ryan Tang Li Yen" userId="1136e394-17d7-4282-b9c3-fa910fcf5259" providerId="ADAL" clId="{787756FE-AF89-E54E-B206-075A7BCD8EAF}" dt="2021-10-19T21:31:35.524" v="102" actId="22"/>
          <ac:spMkLst>
            <pc:docMk/>
            <pc:sldMk cId="2114034775" sldId="293"/>
            <ac:spMk id="5" creationId="{73523D87-1908-E541-97C6-E3BCFC861E86}"/>
          </ac:spMkLst>
        </pc:spChg>
        <pc:spChg chg="add del mod">
          <ac:chgData name="Ryan Tang Li Yen" userId="1136e394-17d7-4282-b9c3-fa910fcf5259" providerId="ADAL" clId="{787756FE-AF89-E54E-B206-075A7BCD8EAF}" dt="2021-10-19T22:12:04.435" v="630" actId="478"/>
          <ac:spMkLst>
            <pc:docMk/>
            <pc:sldMk cId="2114034775" sldId="293"/>
            <ac:spMk id="11" creationId="{F8E7E5A3-87F0-B843-B187-76DEBB804FFF}"/>
          </ac:spMkLst>
        </pc:spChg>
        <pc:spChg chg="add mod">
          <ac:chgData name="Ryan Tang Li Yen" userId="1136e394-17d7-4282-b9c3-fa910fcf5259" providerId="ADAL" clId="{787756FE-AF89-E54E-B206-075A7BCD8EAF}" dt="2021-11-10T03:27:03.060" v="2605" actId="1076"/>
          <ac:spMkLst>
            <pc:docMk/>
            <pc:sldMk cId="2114034775" sldId="293"/>
            <ac:spMk id="13" creationId="{8348D067-CB37-654C-BE1C-6715479D4AC5}"/>
          </ac:spMkLst>
        </pc:spChg>
        <pc:spChg chg="add mod">
          <ac:chgData name="Ryan Tang Li Yen" userId="1136e394-17d7-4282-b9c3-fa910fcf5259" providerId="ADAL" clId="{787756FE-AF89-E54E-B206-075A7BCD8EAF}" dt="2021-10-20T01:40:26.627" v="1818" actId="207"/>
          <ac:spMkLst>
            <pc:docMk/>
            <pc:sldMk cId="2114034775" sldId="293"/>
            <ac:spMk id="15" creationId="{A02A9F67-C15F-4147-B1B2-90A40484ECAD}"/>
          </ac:spMkLst>
        </pc:spChg>
        <pc:spChg chg="add mod">
          <ac:chgData name="Ryan Tang Li Yen" userId="1136e394-17d7-4282-b9c3-fa910fcf5259" providerId="ADAL" clId="{787756FE-AF89-E54E-B206-075A7BCD8EAF}" dt="2021-10-20T01:49:10.976" v="1895" actId="1076"/>
          <ac:spMkLst>
            <pc:docMk/>
            <pc:sldMk cId="2114034775" sldId="293"/>
            <ac:spMk id="16" creationId="{3A8295A3-B1D2-3241-9752-8DFDA22CF3C0}"/>
          </ac:spMkLst>
        </pc:spChg>
        <pc:spChg chg="add mod">
          <ac:chgData name="Ryan Tang Li Yen" userId="1136e394-17d7-4282-b9c3-fa910fcf5259" providerId="ADAL" clId="{787756FE-AF89-E54E-B206-075A7BCD8EAF}" dt="2021-10-20T01:49:41.335" v="1903" actId="1076"/>
          <ac:spMkLst>
            <pc:docMk/>
            <pc:sldMk cId="2114034775" sldId="293"/>
            <ac:spMk id="22" creationId="{3C8AFE22-753E-8D4C-B9D7-C70F1AABB44B}"/>
          </ac:spMkLst>
        </pc:spChg>
        <pc:spChg chg="add mod">
          <ac:chgData name="Ryan Tang Li Yen" userId="1136e394-17d7-4282-b9c3-fa910fcf5259" providerId="ADAL" clId="{787756FE-AF89-E54E-B206-075A7BCD8EAF}" dt="2021-10-20T01:49:29.668" v="1899" actId="1076"/>
          <ac:spMkLst>
            <pc:docMk/>
            <pc:sldMk cId="2114034775" sldId="293"/>
            <ac:spMk id="26" creationId="{B4FE5309-D146-9C4B-9027-FC191C76D1DC}"/>
          </ac:spMkLst>
        </pc:spChg>
        <pc:spChg chg="add mod">
          <ac:chgData name="Ryan Tang Li Yen" userId="1136e394-17d7-4282-b9c3-fa910fcf5259" providerId="ADAL" clId="{787756FE-AF89-E54E-B206-075A7BCD8EAF}" dt="2021-10-20T01:49:26.742" v="1898" actId="1076"/>
          <ac:spMkLst>
            <pc:docMk/>
            <pc:sldMk cId="2114034775" sldId="293"/>
            <ac:spMk id="31" creationId="{0A36C0E2-CEE4-5047-972A-8A088540DD54}"/>
          </ac:spMkLst>
        </pc:spChg>
        <pc:spChg chg="add mod">
          <ac:chgData name="Ryan Tang Li Yen" userId="1136e394-17d7-4282-b9c3-fa910fcf5259" providerId="ADAL" clId="{787756FE-AF89-E54E-B206-075A7BCD8EAF}" dt="2021-10-20T01:50:29.676" v="1966" actId="14100"/>
          <ac:spMkLst>
            <pc:docMk/>
            <pc:sldMk cId="2114034775" sldId="293"/>
            <ac:spMk id="33" creationId="{8EFBAF25-87F0-E74F-989A-CA32B5490CF1}"/>
          </ac:spMkLst>
        </pc:spChg>
        <pc:grpChg chg="add mod">
          <ac:chgData name="Ryan Tang Li Yen" userId="1136e394-17d7-4282-b9c3-fa910fcf5259" providerId="ADAL" clId="{787756FE-AF89-E54E-B206-075A7BCD8EAF}" dt="2021-10-20T01:49:35.882" v="1901" actId="1076"/>
          <ac:grpSpMkLst>
            <pc:docMk/>
            <pc:sldMk cId="2114034775" sldId="293"/>
            <ac:grpSpMk id="10" creationId="{33ED3457-D9F1-1E45-A862-DAC34E19F75A}"/>
          </ac:grpSpMkLst>
        </pc:grpChg>
        <pc:graphicFrameChg chg="add mod modGraphic">
          <ac:chgData name="Ryan Tang Li Yen" userId="1136e394-17d7-4282-b9c3-fa910fcf5259" providerId="ADAL" clId="{787756FE-AF89-E54E-B206-075A7BCD8EAF}" dt="2021-11-10T03:35:18.701" v="2863" actId="1076"/>
          <ac:graphicFrameMkLst>
            <pc:docMk/>
            <pc:sldMk cId="2114034775" sldId="293"/>
            <ac:graphicFrameMk id="12" creationId="{FAF460D2-76FF-3243-92AA-78BA7C4CC167}"/>
          </ac:graphicFrameMkLst>
        </pc:graphicFrameChg>
        <pc:picChg chg="add del mod">
          <ac:chgData name="Ryan Tang Li Yen" userId="1136e394-17d7-4282-b9c3-fa910fcf5259" providerId="ADAL" clId="{787756FE-AF89-E54E-B206-075A7BCD8EAF}" dt="2021-10-20T01:27:46.228" v="1800" actId="478"/>
          <ac:picMkLst>
            <pc:docMk/>
            <pc:sldMk cId="2114034775" sldId="293"/>
            <ac:picMk id="5" creationId="{8A449C85-1A24-F745-B790-017BE85D974F}"/>
          </ac:picMkLst>
        </pc:picChg>
        <pc:picChg chg="add mod">
          <ac:chgData name="Ryan Tang Li Yen" userId="1136e394-17d7-4282-b9c3-fa910fcf5259" providerId="ADAL" clId="{787756FE-AF89-E54E-B206-075A7BCD8EAF}" dt="2021-10-19T21:35:42.296" v="149" actId="164"/>
          <ac:picMkLst>
            <pc:docMk/>
            <pc:sldMk cId="2114034775" sldId="293"/>
            <ac:picMk id="7" creationId="{600821C1-C56B-0640-9D71-545EA6D541E3}"/>
          </ac:picMkLst>
        </pc:picChg>
        <pc:picChg chg="add mod">
          <ac:chgData name="Ryan Tang Li Yen" userId="1136e394-17d7-4282-b9c3-fa910fcf5259" providerId="ADAL" clId="{787756FE-AF89-E54E-B206-075A7BCD8EAF}" dt="2021-10-19T21:35:55.285" v="156" actId="1035"/>
          <ac:picMkLst>
            <pc:docMk/>
            <pc:sldMk cId="2114034775" sldId="293"/>
            <ac:picMk id="9" creationId="{B09654E3-7EC8-EA46-ADBB-0478CD9A542B}"/>
          </ac:picMkLst>
        </pc:picChg>
        <pc:picChg chg="add mod modCrop">
          <ac:chgData name="Ryan Tang Li Yen" userId="1136e394-17d7-4282-b9c3-fa910fcf5259" providerId="ADAL" clId="{787756FE-AF89-E54E-B206-075A7BCD8EAF}" dt="2021-10-20T01:49:10.976" v="1895" actId="1076"/>
          <ac:picMkLst>
            <pc:docMk/>
            <pc:sldMk cId="2114034775" sldId="293"/>
            <ac:picMk id="24" creationId="{2A1C1F2C-843C-2547-9CCB-E9C5748DFC4D}"/>
          </ac:picMkLst>
        </pc:picChg>
        <pc:cxnChg chg="add mod">
          <ac:chgData name="Ryan Tang Li Yen" userId="1136e394-17d7-4282-b9c3-fa910fcf5259" providerId="ADAL" clId="{787756FE-AF89-E54E-B206-075A7BCD8EAF}" dt="2021-10-20T01:49:10.976" v="1895" actId="1076"/>
          <ac:cxnSpMkLst>
            <pc:docMk/>
            <pc:sldMk cId="2114034775" sldId="293"/>
            <ac:cxnSpMk id="8" creationId="{DBF65CE4-08A3-2D4B-A09C-7B4CFDC09EDC}"/>
          </ac:cxnSpMkLst>
        </pc:cxnChg>
        <pc:cxnChg chg="add mod">
          <ac:chgData name="Ryan Tang Li Yen" userId="1136e394-17d7-4282-b9c3-fa910fcf5259" providerId="ADAL" clId="{787756FE-AF89-E54E-B206-075A7BCD8EAF}" dt="2021-10-20T01:49:10.976" v="1895" actId="1076"/>
          <ac:cxnSpMkLst>
            <pc:docMk/>
            <pc:sldMk cId="2114034775" sldId="293"/>
            <ac:cxnSpMk id="14" creationId="{B2594C36-8DFA-C54C-8252-4B73901E3037}"/>
          </ac:cxnSpMkLst>
        </pc:cxnChg>
        <pc:cxnChg chg="add mod">
          <ac:chgData name="Ryan Tang Li Yen" userId="1136e394-17d7-4282-b9c3-fa910fcf5259" providerId="ADAL" clId="{787756FE-AF89-E54E-B206-075A7BCD8EAF}" dt="2021-10-20T01:49:38.837" v="1902" actId="1076"/>
          <ac:cxnSpMkLst>
            <pc:docMk/>
            <pc:sldMk cId="2114034775" sldId="293"/>
            <ac:cxnSpMk id="17" creationId="{262DEB9A-4A0D-E144-8FC2-3D6D942C841D}"/>
          </ac:cxnSpMkLst>
        </pc:cxnChg>
        <pc:cxnChg chg="add mod">
          <ac:chgData name="Ryan Tang Li Yen" userId="1136e394-17d7-4282-b9c3-fa910fcf5259" providerId="ADAL" clId="{787756FE-AF89-E54E-B206-075A7BCD8EAF}" dt="2021-10-20T01:49:10.976" v="1895" actId="1076"/>
          <ac:cxnSpMkLst>
            <pc:docMk/>
            <pc:sldMk cId="2114034775" sldId="293"/>
            <ac:cxnSpMk id="25" creationId="{60B17F5B-B223-4542-B78C-64B9CA1EF794}"/>
          </ac:cxnSpMkLst>
        </pc:cxnChg>
        <pc:cxnChg chg="add mod">
          <ac:chgData name="Ryan Tang Li Yen" userId="1136e394-17d7-4282-b9c3-fa910fcf5259" providerId="ADAL" clId="{787756FE-AF89-E54E-B206-075A7BCD8EAF}" dt="2021-10-20T01:49:20.961" v="1897" actId="1076"/>
          <ac:cxnSpMkLst>
            <pc:docMk/>
            <pc:sldMk cId="2114034775" sldId="293"/>
            <ac:cxnSpMk id="30" creationId="{128C5247-5AF8-4B4F-A391-2C46DD750BED}"/>
          </ac:cxnSpMkLst>
        </pc:cxnChg>
      </pc:sldChg>
      <pc:sldChg chg="addSp modSp new del mod">
        <pc:chgData name="Ryan Tang Li Yen" userId="1136e394-17d7-4282-b9c3-fa910fcf5259" providerId="ADAL" clId="{787756FE-AF89-E54E-B206-075A7BCD8EAF}" dt="2021-11-10T03:40:59.120" v="2907" actId="2696"/>
        <pc:sldMkLst>
          <pc:docMk/>
          <pc:sldMk cId="1522540461" sldId="294"/>
        </pc:sldMkLst>
        <pc:spChg chg="mod">
          <ac:chgData name="Ryan Tang Li Yen" userId="1136e394-17d7-4282-b9c3-fa910fcf5259" providerId="ADAL" clId="{787756FE-AF89-E54E-B206-075A7BCD8EAF}" dt="2021-10-19T22:15:54.519" v="664" actId="20577"/>
          <ac:spMkLst>
            <pc:docMk/>
            <pc:sldMk cId="1522540461" sldId="294"/>
            <ac:spMk id="2" creationId="{F3393108-5D44-7F47-A8A8-B8B6C05CEED4}"/>
          </ac:spMkLst>
        </pc:spChg>
        <pc:spChg chg="mod">
          <ac:chgData name="Ryan Tang Li Yen" userId="1136e394-17d7-4282-b9c3-fa910fcf5259" providerId="ADAL" clId="{787756FE-AF89-E54E-B206-075A7BCD8EAF}" dt="2021-10-20T01:51:56.375" v="1981" actId="20577"/>
          <ac:spMkLst>
            <pc:docMk/>
            <pc:sldMk cId="1522540461" sldId="294"/>
            <ac:spMk id="3" creationId="{D7E96D10-BF9F-4C48-9D2D-71A52A872E10}"/>
          </ac:spMkLst>
        </pc:spChg>
        <pc:spChg chg="add mod">
          <ac:chgData name="Ryan Tang Li Yen" userId="1136e394-17d7-4282-b9c3-fa910fcf5259" providerId="ADAL" clId="{787756FE-AF89-E54E-B206-075A7BCD8EAF}" dt="2021-10-19T23:08:51.367" v="1764" actId="1076"/>
          <ac:spMkLst>
            <pc:docMk/>
            <pc:sldMk cId="1522540461" sldId="294"/>
            <ac:spMk id="6" creationId="{59F774AE-C990-CA45-87B5-CD6496099D07}"/>
          </ac:spMkLst>
        </pc:spChg>
        <pc:picChg chg="add mod">
          <ac:chgData name="Ryan Tang Li Yen" userId="1136e394-17d7-4282-b9c3-fa910fcf5259" providerId="ADAL" clId="{787756FE-AF89-E54E-B206-075A7BCD8EAF}" dt="2021-10-19T23:08:53.236" v="1766" actId="1076"/>
          <ac:picMkLst>
            <pc:docMk/>
            <pc:sldMk cId="1522540461" sldId="294"/>
            <ac:picMk id="5" creationId="{454DAF02-7262-C245-8311-6F884D891B3D}"/>
          </ac:picMkLst>
        </pc:picChg>
      </pc:sldChg>
      <pc:sldChg chg="addSp delSp modSp new add del mod">
        <pc:chgData name="Ryan Tang Li Yen" userId="1136e394-17d7-4282-b9c3-fa910fcf5259" providerId="ADAL" clId="{787756FE-AF89-E54E-B206-075A7BCD8EAF}" dt="2021-11-10T03:40:43.178" v="2906" actId="2696"/>
        <pc:sldMkLst>
          <pc:docMk/>
          <pc:sldMk cId="757036539" sldId="299"/>
        </pc:sldMkLst>
        <pc:spChg chg="mod">
          <ac:chgData name="Ryan Tang Li Yen" userId="1136e394-17d7-4282-b9c3-fa910fcf5259" providerId="ADAL" clId="{787756FE-AF89-E54E-B206-075A7BCD8EAF}" dt="2021-11-10T03:11:29.491" v="2469" actId="20577"/>
          <ac:spMkLst>
            <pc:docMk/>
            <pc:sldMk cId="757036539" sldId="299"/>
            <ac:spMk id="2" creationId="{87DDDA9D-E1E4-D444-AC95-A6A466FCCDF7}"/>
          </ac:spMkLst>
        </pc:spChg>
        <pc:spChg chg="del">
          <ac:chgData name="Ryan Tang Li Yen" userId="1136e394-17d7-4282-b9c3-fa910fcf5259" providerId="ADAL" clId="{787756FE-AF89-E54E-B206-075A7BCD8EAF}" dt="2021-11-10T03:01:09.387" v="2285" actId="478"/>
          <ac:spMkLst>
            <pc:docMk/>
            <pc:sldMk cId="757036539" sldId="299"/>
            <ac:spMk id="3" creationId="{96AC3FB4-B69B-8242-A302-44EFB5555829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5" creationId="{98995F48-F703-2344-9E64-6BDF684F4D20}"/>
          </ac:spMkLst>
        </pc:spChg>
        <pc:spChg chg="add del mod">
          <ac:chgData name="Ryan Tang Li Yen" userId="1136e394-17d7-4282-b9c3-fa910fcf5259" providerId="ADAL" clId="{787756FE-AF89-E54E-B206-075A7BCD8EAF}" dt="2021-11-10T03:08:05.426" v="2393" actId="478"/>
          <ac:spMkLst>
            <pc:docMk/>
            <pc:sldMk cId="757036539" sldId="299"/>
            <ac:spMk id="9" creationId="{AEB368E9-509A-094D-AB47-EF2F1D0F5211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10" creationId="{91E577B9-2F2F-8447-B4C2-B1DC9C6F73E9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11" creationId="{FAF6E637-C543-F846-85C9-750A5A38BE9D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15" creationId="{491FE92C-2158-1348-8736-C57FA509C6D8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16" creationId="{C8DF0C4D-D01F-FC40-82DA-99E18F25DA3F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17" creationId="{AF71CE68-77A7-E746-9A42-7CC776D46946}"/>
          </ac:spMkLst>
        </pc:spChg>
        <pc:spChg chg="add del mod">
          <ac:chgData name="Ryan Tang Li Yen" userId="1136e394-17d7-4282-b9c3-fa910fcf5259" providerId="ADAL" clId="{787756FE-AF89-E54E-B206-075A7BCD8EAF}" dt="2021-11-10T03:10:22.873" v="2435"/>
          <ac:spMkLst>
            <pc:docMk/>
            <pc:sldMk cId="757036539" sldId="299"/>
            <ac:spMk id="54" creationId="{1524FDF6-133D-FF48-A57C-C73F7801F0D3}"/>
          </ac:spMkLst>
        </pc:spChg>
        <pc:spChg chg="add del mod">
          <ac:chgData name="Ryan Tang Li Yen" userId="1136e394-17d7-4282-b9c3-fa910fcf5259" providerId="ADAL" clId="{787756FE-AF89-E54E-B206-075A7BCD8EAF}" dt="2021-11-10T03:10:22.873" v="2435"/>
          <ac:spMkLst>
            <pc:docMk/>
            <pc:sldMk cId="757036539" sldId="299"/>
            <ac:spMk id="55" creationId="{9B534F60-319C-E844-868A-A01042DD2C3F}"/>
          </ac:spMkLst>
        </pc:spChg>
        <pc:spChg chg="add del mod">
          <ac:chgData name="Ryan Tang Li Yen" userId="1136e394-17d7-4282-b9c3-fa910fcf5259" providerId="ADAL" clId="{787756FE-AF89-E54E-B206-075A7BCD8EAF}" dt="2021-11-10T03:10:22.873" v="2435"/>
          <ac:spMkLst>
            <pc:docMk/>
            <pc:sldMk cId="757036539" sldId="299"/>
            <ac:spMk id="57" creationId="{B54BEB38-85FB-5D4B-B2BB-6A5BA1569D76}"/>
          </ac:spMkLst>
        </pc:spChg>
        <pc:spChg chg="add del mod">
          <ac:chgData name="Ryan Tang Li Yen" userId="1136e394-17d7-4282-b9c3-fa910fcf5259" providerId="ADAL" clId="{787756FE-AF89-E54E-B206-075A7BCD8EAF}" dt="2021-11-10T03:10:40.181" v="2438" actId="478"/>
          <ac:spMkLst>
            <pc:docMk/>
            <pc:sldMk cId="757036539" sldId="299"/>
            <ac:spMk id="58" creationId="{6729860E-3C2D-3240-8B6F-9633E7953CF5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66" creationId="{FB02E078-E45F-1B44-9B1F-001C09973BFE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67" creationId="{948DBD47-D470-FA46-B076-B05E6E776731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69" creationId="{444C8DF3-7C0D-E947-A260-0F1A9F83D510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75" creationId="{B3A4F667-48FF-8C48-B86F-295C5DC072B4}"/>
          </ac:spMkLst>
        </pc:spChg>
        <pc:spChg chg="add del mod">
          <ac:chgData name="Ryan Tang Li Yen" userId="1136e394-17d7-4282-b9c3-fa910fcf5259" providerId="ADAL" clId="{787756FE-AF89-E54E-B206-075A7BCD8EAF}" dt="2021-11-10T03:35:51.602" v="2865" actId="478"/>
          <ac:spMkLst>
            <pc:docMk/>
            <pc:sldMk cId="757036539" sldId="299"/>
            <ac:spMk id="77" creationId="{6F21E1DA-734F-AC40-8610-642AA3AEFE93}"/>
          </ac:spMkLst>
        </pc:spChg>
        <pc:picChg chg="add del mod">
          <ac:chgData name="Ryan Tang Li Yen" userId="1136e394-17d7-4282-b9c3-fa910fcf5259" providerId="ADAL" clId="{787756FE-AF89-E54E-B206-075A7BCD8EAF}" dt="2021-11-10T03:35:51.602" v="2865" actId="478"/>
          <ac:picMkLst>
            <pc:docMk/>
            <pc:sldMk cId="757036539" sldId="299"/>
            <ac:picMk id="4" creationId="{0F0AAB22-A4B1-5140-841E-12812B017D0B}"/>
          </ac:picMkLst>
        </pc:picChg>
        <pc:picChg chg="add del mod">
          <ac:chgData name="Ryan Tang Li Yen" userId="1136e394-17d7-4282-b9c3-fa910fcf5259" providerId="ADAL" clId="{787756FE-AF89-E54E-B206-075A7BCD8EAF}" dt="2021-11-10T03:36:06.138" v="2867" actId="478"/>
          <ac:picMkLst>
            <pc:docMk/>
            <pc:sldMk cId="757036539" sldId="299"/>
            <ac:picMk id="82" creationId="{A82FF25C-687E-6640-B333-80135AF1779E}"/>
          </ac:picMkLst>
        </pc:picChg>
        <pc:picChg chg="add del mod">
          <ac:chgData name="Ryan Tang Li Yen" userId="1136e394-17d7-4282-b9c3-fa910fcf5259" providerId="ADAL" clId="{787756FE-AF89-E54E-B206-075A7BCD8EAF}" dt="2021-11-10T03:37:57.872" v="2873" actId="478"/>
          <ac:picMkLst>
            <pc:docMk/>
            <pc:sldMk cId="757036539" sldId="299"/>
            <ac:picMk id="84" creationId="{FD76AABA-E24D-B742-9947-190A9CFC42F8}"/>
          </ac:picMkLst>
        </pc:picChg>
        <pc:picChg chg="add mod">
          <ac:chgData name="Ryan Tang Li Yen" userId="1136e394-17d7-4282-b9c3-fa910fcf5259" providerId="ADAL" clId="{787756FE-AF89-E54E-B206-075A7BCD8EAF}" dt="2021-11-10T03:38:20.222" v="2880" actId="14100"/>
          <ac:picMkLst>
            <pc:docMk/>
            <pc:sldMk cId="757036539" sldId="299"/>
            <ac:picMk id="86" creationId="{C1AA3E6F-CC02-BD46-A990-36D5E6C3483D}"/>
          </ac:picMkLst>
        </pc:pic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6" creationId="{32F24EE8-12A4-C84F-837C-73BC4C993E2D}"/>
          </ac:cxnSpMkLst>
        </pc:cxnChg>
        <pc:cxnChg chg="add del mod">
          <ac:chgData name="Ryan Tang Li Yen" userId="1136e394-17d7-4282-b9c3-fa910fcf5259" providerId="ADAL" clId="{787756FE-AF89-E54E-B206-075A7BCD8EAF}" dt="2021-11-10T03:08:07.123" v="2394" actId="478"/>
          <ac:cxnSpMkLst>
            <pc:docMk/>
            <pc:sldMk cId="757036539" sldId="299"/>
            <ac:cxnSpMk id="7" creationId="{4F14E6E8-0DDD-E64C-BAE2-5E8DA23DB96A}"/>
          </ac:cxnSpMkLst>
        </pc:cxnChg>
        <pc:cxnChg chg="add del mod">
          <ac:chgData name="Ryan Tang Li Yen" userId="1136e394-17d7-4282-b9c3-fa910fcf5259" providerId="ADAL" clId="{787756FE-AF89-E54E-B206-075A7BCD8EAF}" dt="2021-11-10T03:08:09.023" v="2395" actId="478"/>
          <ac:cxnSpMkLst>
            <pc:docMk/>
            <pc:sldMk cId="757036539" sldId="299"/>
            <ac:cxnSpMk id="8" creationId="{8EA62F70-114B-7048-92F3-BF2E4E93CC41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12" creationId="{A3EA6686-3FE3-2A42-8D40-88C421B963B0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13" creationId="{3EBC19A9-2B33-EF4C-BCA9-EFA90F91C8CB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14" creationId="{B5B59AC0-A0C2-0544-A8E1-C64B89EC1B05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18" creationId="{FD7B66EC-BF21-484C-9679-AF67783786FE}"/>
          </ac:cxnSpMkLst>
        </pc:cxnChg>
        <pc:cxnChg chg="add del mod">
          <ac:chgData name="Ryan Tang Li Yen" userId="1136e394-17d7-4282-b9c3-fa910fcf5259" providerId="ADAL" clId="{787756FE-AF89-E54E-B206-075A7BCD8EAF}" dt="2021-11-10T03:10:22.873" v="2435"/>
          <ac:cxnSpMkLst>
            <pc:docMk/>
            <pc:sldMk cId="757036539" sldId="299"/>
            <ac:cxnSpMk id="52" creationId="{2CF25C68-7B17-294E-B415-3BB5A122E037}"/>
          </ac:cxnSpMkLst>
        </pc:cxnChg>
        <pc:cxnChg chg="add del mod">
          <ac:chgData name="Ryan Tang Li Yen" userId="1136e394-17d7-4282-b9c3-fa910fcf5259" providerId="ADAL" clId="{787756FE-AF89-E54E-B206-075A7BCD8EAF}" dt="2021-11-10T03:10:22.873" v="2435"/>
          <ac:cxnSpMkLst>
            <pc:docMk/>
            <pc:sldMk cId="757036539" sldId="299"/>
            <ac:cxnSpMk id="53" creationId="{94941D6C-FB2F-2D4B-AEDA-366FC2DDA84A}"/>
          </ac:cxnSpMkLst>
        </pc:cxnChg>
        <pc:cxnChg chg="add del mod">
          <ac:chgData name="Ryan Tang Li Yen" userId="1136e394-17d7-4282-b9c3-fa910fcf5259" providerId="ADAL" clId="{787756FE-AF89-E54E-B206-075A7BCD8EAF}" dt="2021-11-10T03:10:22.873" v="2435"/>
          <ac:cxnSpMkLst>
            <pc:docMk/>
            <pc:sldMk cId="757036539" sldId="299"/>
            <ac:cxnSpMk id="56" creationId="{DA85881F-2CC5-904C-BA99-8A7546E27AAF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59" creationId="{833B8CA0-C55B-0745-BD02-B4288982EF63}"/>
          </ac:cxnSpMkLst>
        </pc:cxnChg>
        <pc:cxnChg chg="add del mod">
          <ac:chgData name="Ryan Tang Li Yen" userId="1136e394-17d7-4282-b9c3-fa910fcf5259" providerId="ADAL" clId="{787756FE-AF89-E54E-B206-075A7BCD8EAF}" dt="2021-11-10T03:12:02.282" v="2472"/>
          <ac:cxnSpMkLst>
            <pc:docMk/>
            <pc:sldMk cId="757036539" sldId="299"/>
            <ac:cxnSpMk id="63" creationId="{8F056F38-6612-2243-AF98-A790C87FF4E4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64" creationId="{EED0D3E0-A25D-B24B-A584-B87680EA3216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65" creationId="{96A2B640-F5E7-534F-B0FE-914EFA860268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68" creationId="{2ACE441B-74DC-1A4C-9720-8EFC2D08D49D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74" creationId="{0B95CF47-128A-C84C-9CCB-104036BA77F9}"/>
          </ac:cxnSpMkLst>
        </pc:cxnChg>
        <pc:cxnChg chg="add del mod">
          <ac:chgData name="Ryan Tang Li Yen" userId="1136e394-17d7-4282-b9c3-fa910fcf5259" providerId="ADAL" clId="{787756FE-AF89-E54E-B206-075A7BCD8EAF}" dt="2021-11-10T03:35:51.602" v="2865" actId="478"/>
          <ac:cxnSpMkLst>
            <pc:docMk/>
            <pc:sldMk cId="757036539" sldId="299"/>
            <ac:cxnSpMk id="76" creationId="{95FBBB3E-C1DA-B54F-ACF6-99C16BDA2E11}"/>
          </ac:cxnSpMkLst>
        </pc:cxnChg>
      </pc:sldChg>
      <pc:sldChg chg="modSp mod">
        <pc:chgData name="Ryan Tang Li Yen" userId="1136e394-17d7-4282-b9c3-fa910fcf5259" providerId="ADAL" clId="{787756FE-AF89-E54E-B206-075A7BCD8EAF}" dt="2021-11-10T03:59:15.366" v="3740" actId="20577"/>
        <pc:sldMkLst>
          <pc:docMk/>
          <pc:sldMk cId="174915610" sldId="300"/>
        </pc:sldMkLst>
        <pc:graphicFrameChg chg="modGraphic">
          <ac:chgData name="Ryan Tang Li Yen" userId="1136e394-17d7-4282-b9c3-fa910fcf5259" providerId="ADAL" clId="{787756FE-AF89-E54E-B206-075A7BCD8EAF}" dt="2021-11-10T03:59:15.366" v="3740" actId="20577"/>
          <ac:graphicFrameMkLst>
            <pc:docMk/>
            <pc:sldMk cId="174915610" sldId="300"/>
            <ac:graphicFrameMk id="5" creationId="{B36C914D-87C9-4C82-822B-3E71021C0F56}"/>
          </ac:graphicFrameMkLst>
        </pc:graphicFrameChg>
      </pc:sldChg>
      <pc:sldChg chg="addSp delSp modSp add mod">
        <pc:chgData name="Ryan Tang Li Yen" userId="1136e394-17d7-4282-b9c3-fa910fcf5259" providerId="ADAL" clId="{787756FE-AF89-E54E-B206-075A7BCD8EAF}" dt="2021-11-10T03:40:26.774" v="2905" actId="1076"/>
        <pc:sldMkLst>
          <pc:docMk/>
          <pc:sldMk cId="3035141444" sldId="301"/>
        </pc:sldMkLst>
        <pc:spChg chg="mod">
          <ac:chgData name="Ryan Tang Li Yen" userId="1136e394-17d7-4282-b9c3-fa910fcf5259" providerId="ADAL" clId="{787756FE-AF89-E54E-B206-075A7BCD8EAF}" dt="2021-11-10T03:40:03.726" v="2899" actId="1076"/>
          <ac:spMkLst>
            <pc:docMk/>
            <pc:sldMk cId="3035141444" sldId="301"/>
            <ac:spMk id="2" creationId="{87DDDA9D-E1E4-D444-AC95-A6A466FCCDF7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5" creationId="{98995F48-F703-2344-9E64-6BDF684F4D20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10" creationId="{91E577B9-2F2F-8447-B4C2-B1DC9C6F73E9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11" creationId="{FAF6E637-C543-F846-85C9-750A5A38BE9D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15" creationId="{491FE92C-2158-1348-8736-C57FA509C6D8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16" creationId="{C8DF0C4D-D01F-FC40-82DA-99E18F25DA3F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17" creationId="{AF71CE68-77A7-E746-9A42-7CC776D46946}"/>
          </ac:spMkLst>
        </pc:spChg>
        <pc:spChg chg="add del mod">
          <ac:chgData name="Ryan Tang Li Yen" userId="1136e394-17d7-4282-b9c3-fa910fcf5259" providerId="ADAL" clId="{787756FE-AF89-E54E-B206-075A7BCD8EAF}" dt="2021-11-10T03:39:39.568" v="2892" actId="21"/>
          <ac:spMkLst>
            <pc:docMk/>
            <pc:sldMk cId="3035141444" sldId="301"/>
            <ac:spMk id="27" creationId="{57881A3A-9951-DF4C-980E-36C19DBAED28}"/>
          </ac:spMkLst>
        </pc:spChg>
        <pc:spChg chg="add mod">
          <ac:chgData name="Ryan Tang Li Yen" userId="1136e394-17d7-4282-b9c3-fa910fcf5259" providerId="ADAL" clId="{787756FE-AF89-E54E-B206-075A7BCD8EAF}" dt="2021-11-10T03:39:51.203" v="2895"/>
          <ac:spMkLst>
            <pc:docMk/>
            <pc:sldMk cId="3035141444" sldId="301"/>
            <ac:spMk id="30" creationId="{6DBEAA81-0457-7943-964D-675D3B07BC40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66" creationId="{FB02E078-E45F-1B44-9B1F-001C09973BFE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67" creationId="{948DBD47-D470-FA46-B076-B05E6E776731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69" creationId="{444C8DF3-7C0D-E947-A260-0F1A9F83D510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75" creationId="{B3A4F667-48FF-8C48-B86F-295C5DC072B4}"/>
          </ac:spMkLst>
        </pc:spChg>
        <pc:spChg chg="mod">
          <ac:chgData name="Ryan Tang Li Yen" userId="1136e394-17d7-4282-b9c3-fa910fcf5259" providerId="ADAL" clId="{787756FE-AF89-E54E-B206-075A7BCD8EAF}" dt="2021-11-10T03:39:45.016" v="2893" actId="164"/>
          <ac:spMkLst>
            <pc:docMk/>
            <pc:sldMk cId="3035141444" sldId="301"/>
            <ac:spMk id="77" creationId="{6F21E1DA-734F-AC40-8610-642AA3AEFE93}"/>
          </ac:spMkLst>
        </pc:spChg>
        <pc:grpChg chg="add mod">
          <ac:chgData name="Ryan Tang Li Yen" userId="1136e394-17d7-4282-b9c3-fa910fcf5259" providerId="ADAL" clId="{787756FE-AF89-E54E-B206-075A7BCD8EAF}" dt="2021-11-10T03:40:26.774" v="2905" actId="1076"/>
          <ac:grpSpMkLst>
            <pc:docMk/>
            <pc:sldMk cId="3035141444" sldId="301"/>
            <ac:grpSpMk id="3" creationId="{3DD4B301-A47C-EF4F-809F-2F598C742940}"/>
          </ac:grpSpMkLst>
        </pc:grpChg>
        <pc:graphicFrameChg chg="add del mod modGraphic">
          <ac:chgData name="Ryan Tang Li Yen" userId="1136e394-17d7-4282-b9c3-fa910fcf5259" providerId="ADAL" clId="{787756FE-AF89-E54E-B206-075A7BCD8EAF}" dt="2021-11-10T03:39:39.568" v="2892" actId="21"/>
          <ac:graphicFrameMkLst>
            <pc:docMk/>
            <pc:sldMk cId="3035141444" sldId="301"/>
            <ac:graphicFrameMk id="26" creationId="{78C82D76-AC60-444F-96F2-9F66CC21BBC6}"/>
          </ac:graphicFrameMkLst>
        </pc:graphicFrameChg>
        <pc:graphicFrameChg chg="add mod modGraphic">
          <ac:chgData name="Ryan Tang Li Yen" userId="1136e394-17d7-4282-b9c3-fa910fcf5259" providerId="ADAL" clId="{787756FE-AF89-E54E-B206-075A7BCD8EAF}" dt="2021-11-10T03:40:19.429" v="2904" actId="1076"/>
          <ac:graphicFrameMkLst>
            <pc:docMk/>
            <pc:sldMk cId="3035141444" sldId="301"/>
            <ac:graphicFrameMk id="29" creationId="{5FE4189E-358F-094E-9002-4D637B4FE317}"/>
          </ac:graphicFrameMkLst>
        </pc:graphicFrameChg>
        <pc:picChg chg="mod">
          <ac:chgData name="Ryan Tang Li Yen" userId="1136e394-17d7-4282-b9c3-fa910fcf5259" providerId="ADAL" clId="{787756FE-AF89-E54E-B206-075A7BCD8EAF}" dt="2021-11-10T03:39:45.016" v="2893" actId="164"/>
          <ac:picMkLst>
            <pc:docMk/>
            <pc:sldMk cId="3035141444" sldId="301"/>
            <ac:picMk id="4" creationId="{0F0AAB22-A4B1-5140-841E-12812B017D0B}"/>
          </ac:picMkLst>
        </pc:pic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6" creationId="{32F24EE8-12A4-C84F-837C-73BC4C993E2D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12" creationId="{A3EA6686-3FE3-2A42-8D40-88C421B963B0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13" creationId="{3EBC19A9-2B33-EF4C-BCA9-EFA90F91C8CB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14" creationId="{B5B59AC0-A0C2-0544-A8E1-C64B89EC1B05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18" creationId="{FD7B66EC-BF21-484C-9679-AF67783786FE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59" creationId="{833B8CA0-C55B-0745-BD02-B4288982EF63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64" creationId="{EED0D3E0-A25D-B24B-A584-B87680EA3216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65" creationId="{96A2B640-F5E7-534F-B0FE-914EFA860268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68" creationId="{2ACE441B-74DC-1A4C-9720-8EFC2D08D49D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74" creationId="{0B95CF47-128A-C84C-9CCB-104036BA77F9}"/>
          </ac:cxnSpMkLst>
        </pc:cxnChg>
        <pc:cxnChg chg="mod">
          <ac:chgData name="Ryan Tang Li Yen" userId="1136e394-17d7-4282-b9c3-fa910fcf5259" providerId="ADAL" clId="{787756FE-AF89-E54E-B206-075A7BCD8EAF}" dt="2021-11-10T03:39:45.016" v="2893" actId="164"/>
          <ac:cxnSpMkLst>
            <pc:docMk/>
            <pc:sldMk cId="3035141444" sldId="301"/>
            <ac:cxnSpMk id="76" creationId="{95FBBB3E-C1DA-B54F-ACF6-99C16BDA2E1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9D3C9-95BD-42D2-911B-D9ED7ACFBCC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97C5-D0CE-4E84-9375-FE63C9A32BE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741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3122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9875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https://knowledge.autodesk.com/support/maya/learn-explore/caas/CloudHelp/cloudhelp/2015/ENU/Maya/files/Interface-overview-3D-coordinates-htm.html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5295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E97C5-D0CE-4E84-9375-FE63C9A32BEB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40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17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1717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5878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2357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8826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834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372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2238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16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0"/>
            <a:ext cx="10353762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506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149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512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7354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406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241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855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302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4" y="10160"/>
            <a:ext cx="10353762" cy="5994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359A3C6-370E-4165-97E2-6679E89849ED}" type="datetimeFigureOut">
              <a:rPr lang="en-SG" smtClean="0"/>
              <a:t>10/11/21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678CCE8-20B8-455A-A3ED-AB114BBEF28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30798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97D59-84D6-4805-9C60-DB179355F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9236" y="1097280"/>
            <a:ext cx="6043875" cy="4626864"/>
          </a:xfrm>
        </p:spPr>
        <p:txBody>
          <a:bodyPr anchor="ctr">
            <a:normAutofit/>
          </a:bodyPr>
          <a:lstStyle/>
          <a:p>
            <a:pPr algn="l"/>
            <a:r>
              <a:rPr lang="en-GB"/>
              <a:t>Cluster Tracker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A1B0C-D63F-4665-9E2A-875D78ACC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097280"/>
            <a:ext cx="3256177" cy="4626863"/>
          </a:xfrm>
        </p:spPr>
        <p:txBody>
          <a:bodyPr anchor="ctr">
            <a:normAutofit/>
          </a:bodyPr>
          <a:lstStyle/>
          <a:p>
            <a:pPr algn="r"/>
            <a:r>
              <a:rPr lang="en-GB" b="1"/>
              <a:t>Group 4</a:t>
            </a:r>
          </a:p>
          <a:p>
            <a:pPr algn="r"/>
            <a:r>
              <a:rPr lang="en-GB"/>
              <a:t>Ryan Tang Li Yen</a:t>
            </a:r>
          </a:p>
          <a:p>
            <a:pPr algn="r"/>
            <a:r>
              <a:rPr lang="en-GB"/>
              <a:t>Goh Kheng Xi, </a:t>
            </a:r>
            <a:r>
              <a:rPr lang="en-GB" err="1"/>
              <a:t>Jevan</a:t>
            </a:r>
            <a:endParaRPr lang="en-GB"/>
          </a:p>
          <a:p>
            <a:pPr algn="r"/>
            <a:r>
              <a:rPr lang="en-GB"/>
              <a:t>Lock Mei Lin</a:t>
            </a:r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9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270CA21-E99E-4B12-B429-F365E38A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148" y="1701798"/>
            <a:ext cx="6141164" cy="3454404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B0E4876-2336-46F7-B06C-5F4FAFBE0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50" y="245671"/>
            <a:ext cx="3581245" cy="63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7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B515-C2E3-46F9-879E-E9DB6EC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IWR6843 TLV (Server script)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805CC-6B9A-403A-897D-20EB8ADF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50" y="943274"/>
            <a:ext cx="9307050" cy="2164752"/>
          </a:xfrm>
          <a:prstGeom prst="rect">
            <a:avLst/>
          </a:prstGeom>
        </p:spPr>
      </p:pic>
      <p:pic>
        <p:nvPicPr>
          <p:cNvPr id="2052" name="Picture 4" descr="SEG-Y Rev 2 again: little-endian is legal! — Agile">
            <a:extLst>
              <a:ext uri="{FF2B5EF4-FFF2-40B4-BE49-F238E27FC236}">
                <a16:creationId xmlns:a16="http://schemas.microsoft.com/office/drawing/2014/main" id="{F3404286-25AD-4E6C-8A6E-DC0681F7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12" y="3327400"/>
            <a:ext cx="5694325" cy="30607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22387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DCF6-1B8C-4B97-B7D4-7D28DB7A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L515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9126-A21E-4A41-A328-25AB1AA3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812448" cy="4058751"/>
          </a:xfrm>
        </p:spPr>
        <p:txBody>
          <a:bodyPr/>
          <a:lstStyle/>
          <a:p>
            <a:pPr indent="-305435"/>
            <a:r>
              <a:rPr lang="en-GB"/>
              <a:t>Able to detect human</a:t>
            </a:r>
            <a:endParaRPr lang="en-US"/>
          </a:p>
          <a:p>
            <a:pPr indent="-305435"/>
            <a:r>
              <a:rPr lang="en-GB"/>
              <a:t>Able to count the number of people in a frame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GB"/>
              <a:t>Able to get distance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Able to detect people standing close together</a:t>
            </a: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9B26B2-47B8-4893-AA74-4387BF4A1F3E}"/>
              </a:ext>
            </a:extLst>
          </p:cNvPr>
          <p:cNvSpPr txBox="1">
            <a:spLocks/>
          </p:cNvSpPr>
          <p:nvPr/>
        </p:nvSpPr>
        <p:spPr>
          <a:xfrm>
            <a:off x="913794" y="866224"/>
            <a:ext cx="2868497" cy="609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GB"/>
              <a:t>Current state</a:t>
            </a:r>
            <a:endParaRPr lang="en-SG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C025289-B9C7-4DEA-9D9F-9A0E796AF9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79964" cy="247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ECBC86B-091B-4353-8C19-9C5056B0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88" b="19822"/>
          <a:stretch/>
        </p:blipFill>
        <p:spPr>
          <a:xfrm>
            <a:off x="6090675" y="1399624"/>
            <a:ext cx="5413920" cy="40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46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28E7-BBF9-4991-9267-7E399A4C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L515 depth data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261D15-ECE7-436D-9243-912B51B32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4" y="808694"/>
            <a:ext cx="7178321" cy="4059237"/>
          </a:xfrm>
        </p:spPr>
      </p:pic>
      <p:pic>
        <p:nvPicPr>
          <p:cNvPr id="6" name="Picture 7" descr="A picture containing wall, indoor, dark&#10;&#10;Description automatically generated">
            <a:extLst>
              <a:ext uri="{FF2B5EF4-FFF2-40B4-BE49-F238E27FC236}">
                <a16:creationId xmlns:a16="http://schemas.microsoft.com/office/drawing/2014/main" id="{6818DF6B-867D-4C02-8F28-1757D23D3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34" y="808694"/>
            <a:ext cx="3046828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BF507-22D0-4895-9BB8-953F0DF4C4E8}"/>
              </a:ext>
            </a:extLst>
          </p:cNvPr>
          <p:cNvSpPr txBox="1"/>
          <p:nvPr/>
        </p:nvSpPr>
        <p:spPr>
          <a:xfrm>
            <a:off x="8359686" y="5975927"/>
            <a:ext cx="32050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GB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075E4-2B83-4A46-822A-0F32A078571C}"/>
              </a:ext>
            </a:extLst>
          </p:cNvPr>
          <p:cNvSpPr txBox="1"/>
          <p:nvPr/>
        </p:nvSpPr>
        <p:spPr>
          <a:xfrm>
            <a:off x="3190009" y="5066539"/>
            <a:ext cx="53721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GB">
                <a:cs typeface="Arial"/>
              </a:rPr>
              <a:t>Time-of-flight depth sensing 3D camera </a:t>
            </a:r>
            <a:r>
              <a:rPr lang="en-US">
                <a:cs typeface="Arial"/>
              </a:rPr>
              <a:t>​</a:t>
            </a:r>
          </a:p>
          <a:p>
            <a:pPr algn="just"/>
            <a:r>
              <a:rPr lang="en-GB">
                <a:cs typeface="Arial"/>
              </a:rPr>
              <a:t>​</a:t>
            </a:r>
          </a:p>
          <a:p>
            <a:pPr algn="just">
              <a:buChar char="•"/>
            </a:pPr>
            <a:r>
              <a:rPr lang="en-GB">
                <a:cs typeface="Arial"/>
              </a:rPr>
              <a:t>Pixels in the depth image represents the distance</a:t>
            </a:r>
          </a:p>
          <a:p>
            <a:pPr algn="just">
              <a:buChar char="•"/>
            </a:pPr>
            <a:endParaRPr lang="en-GB">
              <a:cs typeface="Arial"/>
            </a:endParaRPr>
          </a:p>
          <a:p>
            <a:pPr algn="just">
              <a:buChar char="•"/>
            </a:pPr>
            <a:r>
              <a:rPr lang="en-GB">
                <a:cs typeface="Arial"/>
              </a:rPr>
              <a:t>Dark red region is the furthest</a:t>
            </a:r>
          </a:p>
        </p:txBody>
      </p:sp>
    </p:spTree>
    <p:extLst>
      <p:ext uri="{BB962C8B-B14F-4D97-AF65-F5344CB8AC3E}">
        <p14:creationId xmlns:p14="http://schemas.microsoft.com/office/powerpoint/2010/main" val="3760851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0935-F0F1-448F-9735-39E264B8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</a:rPr>
              <a:t>Object detection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33B72-3958-4326-A63B-EB852C68D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064" y="1771235"/>
            <a:ext cx="10353762" cy="4058751"/>
          </a:xfrm>
        </p:spPr>
        <p:txBody>
          <a:bodyPr>
            <a:normAutofit/>
          </a:bodyPr>
          <a:lstStyle/>
          <a:p>
            <a:pPr indent="-305435"/>
            <a:endParaRPr lang="en-GB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GB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Locate the presence of human with a bounding box </a:t>
            </a:r>
            <a:endParaRPr lang="en-GB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GB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Pretrained YOLOv5 model to detect the human class</a:t>
            </a:r>
          </a:p>
          <a:p>
            <a:pPr marL="379730" indent="-342900"/>
            <a:r>
              <a:rPr lang="en-GB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Human detection done on the RGB image</a:t>
            </a:r>
          </a:p>
          <a:p>
            <a:pPr marL="379730" indent="-342900"/>
            <a:r>
              <a:rPr lang="en-GB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Depth data obtained from the Depth image</a:t>
            </a:r>
          </a:p>
          <a:p>
            <a:pPr marL="379730" indent="-342900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90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C3D6-A77D-429A-959E-204C30D8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</a:rPr>
              <a:t>Distance between humans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F85272-7B44-4881-B51E-4E3D7E2E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981994"/>
            <a:ext cx="10353762" cy="4058751"/>
          </a:xfrm>
        </p:spPr>
        <p:txBody>
          <a:bodyPr>
            <a:normAutofit/>
          </a:bodyPr>
          <a:lstStyle/>
          <a:p>
            <a:pPr marL="37465" indent="0">
              <a:buNone/>
            </a:pP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marL="379730" indent="-342900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marL="379730" indent="-342900"/>
            <a:r>
              <a:rPr lang="en-GB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YOLOv5 returns the 2D pixel coordinates of detected human </a:t>
            </a:r>
          </a:p>
          <a:p>
            <a:pPr marL="379730" indent="-342900"/>
            <a:r>
              <a:rPr lang="en-GB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Deprojection: 2D pixel coordinates and corresponding depth value mapped to a 3D point location</a:t>
            </a:r>
          </a:p>
          <a:p>
            <a:pPr marL="379730" indent="-342900"/>
            <a:r>
              <a:rPr lang="en-GB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3D x and z coordinates of the human used to calculate distance</a:t>
            </a:r>
          </a:p>
          <a:p>
            <a:pPr marL="379730" indent="-342900"/>
            <a:r>
              <a:rPr lang="en-GB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If</a:t>
            </a:r>
            <a:r>
              <a:rPr lang="en-GB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a typeface="+mn-lt"/>
                <a:cs typeface="+mn-lt"/>
              </a:rPr>
              <a:t> distance between humans is less than 1.5m, bounding box turns red</a:t>
            </a:r>
            <a:endParaRPr lang="en-U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a typeface="+mn-lt"/>
              <a:cs typeface="+mn-lt"/>
            </a:endParaRPr>
          </a:p>
          <a:p>
            <a:pPr marL="379730" indent="-342900"/>
            <a:endParaRPr lang="en-GB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</p:txBody>
      </p:sp>
      <p:pic>
        <p:nvPicPr>
          <p:cNvPr id="11" name="Picture 11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AF4148F1-534D-4B19-88A9-02EB76BF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8012"/>
            <a:ext cx="2743200" cy="202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6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E642-7F3A-4962-B7E6-9EEB75ED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</a:rPr>
              <a:t>General specifications</a:t>
            </a: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6C914D-87C9-4C82-822B-3E71021C0F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786302"/>
              </p:ext>
            </p:extLst>
          </p:nvPr>
        </p:nvGraphicFramePr>
        <p:xfrm>
          <a:off x="914400" y="1844626"/>
          <a:ext cx="10353676" cy="388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58106">
                  <a:extLst>
                    <a:ext uri="{9D8B030D-6E8A-4147-A177-3AD203B41FA5}">
                      <a16:colId xmlns:a16="http://schemas.microsoft.com/office/drawing/2014/main" val="302958223"/>
                    </a:ext>
                  </a:extLst>
                </a:gridCol>
                <a:gridCol w="2795570">
                  <a:extLst>
                    <a:ext uri="{9D8B030D-6E8A-4147-A177-3AD203B41FA5}">
                      <a16:colId xmlns:a16="http://schemas.microsoft.com/office/drawing/2014/main" val="2688297951"/>
                    </a:ext>
                  </a:extLst>
                </a:gridCol>
              </a:tblGrid>
              <a:tr h="873872">
                <a:tc>
                  <a:txBody>
                    <a:bodyPr/>
                    <a:lstStyle/>
                    <a:p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FOV(horizontal)</a:t>
                      </a:r>
                    </a:p>
                  </a:txBody>
                  <a:tcPr marL="128331" marR="183330" marT="36666" marB="274994" anchor="b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120 degrees</a:t>
                      </a:r>
                    </a:p>
                  </a:txBody>
                  <a:tcPr marL="128331" marR="183330" marT="36666" marB="274994" anchor="b"/>
                </a:tc>
                <a:extLst>
                  <a:ext uri="{0D108BD9-81ED-4DB2-BD59-A6C34878D82A}">
                    <a16:rowId xmlns:a16="http://schemas.microsoft.com/office/drawing/2014/main" val="1859504557"/>
                  </a:ext>
                </a:extLst>
              </a:tr>
              <a:tr h="751652">
                <a:tc>
                  <a:txBody>
                    <a:bodyPr/>
                    <a:lstStyle/>
                    <a:p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 marL="128331" marR="183330" marT="36666" marB="274994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12m</a:t>
                      </a:r>
                    </a:p>
                  </a:txBody>
                  <a:tcPr marL="128331" marR="183330" marT="36666" marB="274994"/>
                </a:tc>
                <a:extLst>
                  <a:ext uri="{0D108BD9-81ED-4DB2-BD59-A6C34878D82A}">
                    <a16:rowId xmlns:a16="http://schemas.microsoft.com/office/drawing/2014/main" val="2459097870"/>
                  </a:ext>
                </a:extLst>
              </a:tr>
              <a:tr h="751652">
                <a:tc>
                  <a:txBody>
                    <a:bodyPr/>
                    <a:lstStyle/>
                    <a:p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Maximum velocity</a:t>
                      </a:r>
                    </a:p>
                  </a:txBody>
                  <a:tcPr marL="128331" marR="183330" marT="36666" marB="274994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6m/s</a:t>
                      </a:r>
                    </a:p>
                  </a:txBody>
                  <a:tcPr marL="128331" marR="183330" marT="36666" marB="274994"/>
                </a:tc>
                <a:extLst>
                  <a:ext uri="{0D108BD9-81ED-4DB2-BD59-A6C34878D82A}">
                    <a16:rowId xmlns:a16="http://schemas.microsoft.com/office/drawing/2014/main" val="222455748"/>
                  </a:ext>
                </a:extLst>
              </a:tr>
              <a:tr h="751652">
                <a:tc>
                  <a:txBody>
                    <a:bodyPr/>
                    <a:lstStyle/>
                    <a:p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Max number of targets</a:t>
                      </a:r>
                    </a:p>
                  </a:txBody>
                  <a:tcPr marL="128331" marR="183330" marT="36666" marB="274994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128331" marR="183330" marT="36666" marB="274994"/>
                </a:tc>
                <a:extLst>
                  <a:ext uri="{0D108BD9-81ED-4DB2-BD59-A6C34878D82A}">
                    <a16:rowId xmlns:a16="http://schemas.microsoft.com/office/drawing/2014/main" val="1805345531"/>
                  </a:ext>
                </a:extLst>
              </a:tr>
              <a:tr h="751652">
                <a:tc>
                  <a:txBody>
                    <a:bodyPr/>
                    <a:lstStyle/>
                    <a:p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marL="128331" marR="183330" marT="36666" marB="274994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cap="none" spc="0">
                          <a:solidFill>
                            <a:schemeClr val="tx1"/>
                          </a:solidFill>
                        </a:rPr>
                        <a:t>62%</a:t>
                      </a:r>
                    </a:p>
                  </a:txBody>
                  <a:tcPr marL="128331" marR="183330" marT="36666" marB="274994"/>
                </a:tc>
                <a:extLst>
                  <a:ext uri="{0D108BD9-81ED-4DB2-BD59-A6C34878D82A}">
                    <a16:rowId xmlns:a16="http://schemas.microsoft.com/office/drawing/2014/main" val="1589447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5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B44A-9AB8-4A3B-A03C-E3459F92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24200"/>
            <a:ext cx="10353762" cy="609600"/>
          </a:xfrm>
        </p:spPr>
        <p:txBody>
          <a:bodyPr>
            <a:normAutofit fontScale="90000"/>
          </a:bodyPr>
          <a:lstStyle/>
          <a:p>
            <a:r>
              <a:rPr lang="en-GB"/>
              <a:t>Thank You!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106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03DD-AAAF-4A24-8F8E-36CE6D2B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F881D7-A813-8B4F-A788-B22C0396E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16" y="-2205686"/>
            <a:ext cx="6731279" cy="8975041"/>
          </a:xfrm>
        </p:spPr>
      </p:pic>
    </p:spTree>
    <p:extLst>
      <p:ext uri="{BB962C8B-B14F-4D97-AF65-F5344CB8AC3E}">
        <p14:creationId xmlns:p14="http://schemas.microsoft.com/office/powerpoint/2010/main" val="597262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49BA-5FC4-5140-8B29-85431659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D85C79-483B-0243-8B86-158799B24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8" y="1050580"/>
            <a:ext cx="7743226" cy="5807420"/>
          </a:xfrm>
        </p:spPr>
      </p:pic>
    </p:spTree>
    <p:extLst>
      <p:ext uri="{BB962C8B-B14F-4D97-AF65-F5344CB8AC3E}">
        <p14:creationId xmlns:p14="http://schemas.microsoft.com/office/powerpoint/2010/main" val="37975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0701-ADF4-8046-ADE1-DE2C63AD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AE115-15DE-B245-9482-A033CF44D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099120"/>
            <a:ext cx="10353762" cy="4659760"/>
          </a:xfrm>
        </p:spPr>
        <p:txBody>
          <a:bodyPr>
            <a:normAutofit fontScale="77500" lnSpcReduction="20000"/>
          </a:bodyPr>
          <a:lstStyle/>
          <a:p>
            <a:pPr indent="-305435"/>
            <a:r>
              <a:rPr lang="en-GB" sz="2900"/>
              <a:t>Aim and outcomes</a:t>
            </a:r>
            <a:endParaRPr lang="en-GB" sz="29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marL="37465" indent="0">
              <a:buNone/>
            </a:pPr>
            <a:endParaRPr lang="en-GB" sz="29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 sz="2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Mechanical assembly</a:t>
            </a:r>
          </a:p>
          <a:p>
            <a:pPr indent="-305435"/>
            <a:endParaRPr lang="en-GB" sz="29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 sz="2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Operational flow</a:t>
            </a:r>
          </a:p>
          <a:p>
            <a:pPr indent="-305435"/>
            <a:endParaRPr lang="en-GB" sz="29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/>
            </a:endParaRPr>
          </a:p>
          <a:p>
            <a:pPr indent="-305435"/>
            <a:r>
              <a:rPr lang="en-GB" sz="2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/>
              </a:rPr>
              <a:t>IWR6843 (</a:t>
            </a:r>
            <a:r>
              <a:rPr lang="en-GB" sz="29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mmWave</a:t>
            </a:r>
            <a:r>
              <a:rPr lang="en-GB" sz="2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)</a:t>
            </a:r>
          </a:p>
          <a:p>
            <a:pPr indent="-305435"/>
            <a:endParaRPr lang="en-GB" sz="29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GB" sz="2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L515 (3D camera)</a:t>
            </a:r>
          </a:p>
          <a:p>
            <a:pPr indent="-305435"/>
            <a:endParaRPr lang="en-GB" sz="29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GB" sz="29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Conclusion</a:t>
            </a:r>
          </a:p>
          <a:p>
            <a:pPr marL="36830" indent="0">
              <a:buNone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09064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3D19-5470-9041-A639-17AF0318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2CD019-E47E-6848-81F5-8C2C5A46E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3" y="0"/>
            <a:ext cx="11231930" cy="8423949"/>
          </a:xfrm>
        </p:spPr>
      </p:pic>
    </p:spTree>
    <p:extLst>
      <p:ext uri="{BB962C8B-B14F-4D97-AF65-F5344CB8AC3E}">
        <p14:creationId xmlns:p14="http://schemas.microsoft.com/office/powerpoint/2010/main" val="137936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F210-B3BC-426F-B3A0-626CD110D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578" y="2506440"/>
            <a:ext cx="7680844" cy="1845120"/>
          </a:xfrm>
        </p:spPr>
        <p:txBody>
          <a:bodyPr>
            <a:normAutofit lnSpcReduction="10000"/>
          </a:bodyPr>
          <a:lstStyle/>
          <a:p>
            <a:pPr marL="36900" indent="0" algn="ctr">
              <a:buNone/>
            </a:pPr>
            <a:r>
              <a:rPr lang="en-GB" sz="2400" b="1"/>
              <a:t>Aim</a:t>
            </a:r>
            <a:endParaRPr lang="en-GB" sz="2200" b="1"/>
          </a:p>
          <a:p>
            <a:pPr marL="36900" indent="0" algn="ctr">
              <a:buNone/>
            </a:pPr>
            <a:r>
              <a:rPr lang="en-GB" sz="2200"/>
              <a:t>To enforce social-distancing rules by identifying and tracking </a:t>
            </a:r>
            <a:r>
              <a:rPr lang="en-GB" sz="2200" b="1">
                <a:solidFill>
                  <a:schemeClr val="accent2"/>
                </a:solidFill>
              </a:rPr>
              <a:t>clusters of people</a:t>
            </a:r>
            <a:r>
              <a:rPr lang="en-GB" sz="2200"/>
              <a:t> – cluster size, inter-cluster distance, and inter-cluster interactions – through </a:t>
            </a:r>
            <a:r>
              <a:rPr lang="en-GB" sz="2200" b="1">
                <a:solidFill>
                  <a:schemeClr val="accent5"/>
                </a:solidFill>
              </a:rPr>
              <a:t>sensor fusion </a:t>
            </a:r>
            <a:r>
              <a:rPr lang="en-GB" sz="2200"/>
              <a:t>(radar and LiDAR camera). </a:t>
            </a:r>
          </a:p>
        </p:txBody>
      </p:sp>
    </p:spTree>
    <p:extLst>
      <p:ext uri="{BB962C8B-B14F-4D97-AF65-F5344CB8AC3E}">
        <p14:creationId xmlns:p14="http://schemas.microsoft.com/office/powerpoint/2010/main" val="286024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44A1-2C29-4F92-9B31-BD7E5E69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Outcome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90DF-4FF8-4124-8D63-81481A66C319}"/>
              </a:ext>
            </a:extLst>
          </p:cNvPr>
          <p:cNvSpPr txBox="1">
            <a:spLocks/>
          </p:cNvSpPr>
          <p:nvPr/>
        </p:nvSpPr>
        <p:spPr>
          <a:xfrm>
            <a:off x="2070194" y="3919642"/>
            <a:ext cx="8040962" cy="2124774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GB" b="1"/>
              <a:t>Responsibilities</a:t>
            </a:r>
          </a:p>
          <a:p>
            <a:pPr marL="36900" indent="0">
              <a:buNone/>
            </a:pPr>
            <a:r>
              <a:rPr lang="en-GB" b="1"/>
              <a:t>Ryan Tang		: </a:t>
            </a:r>
            <a:r>
              <a:rPr lang="en-GB"/>
              <a:t>Jetson Nano, mechanical and electronic assemblies</a:t>
            </a:r>
          </a:p>
          <a:p>
            <a:pPr marL="36900" indent="0">
              <a:buNone/>
            </a:pPr>
            <a:r>
              <a:rPr lang="en-SG" b="1" err="1"/>
              <a:t>Jevan</a:t>
            </a:r>
            <a:r>
              <a:rPr lang="en-SG" b="1"/>
              <a:t> Goh		: </a:t>
            </a:r>
            <a:r>
              <a:rPr lang="en-SG" err="1"/>
              <a:t>mmWave</a:t>
            </a:r>
            <a:r>
              <a:rPr lang="en-SG"/>
              <a:t> sensor, machine learning algorithms</a:t>
            </a:r>
          </a:p>
          <a:p>
            <a:pPr marL="36900" indent="0">
              <a:buNone/>
            </a:pPr>
            <a:r>
              <a:rPr lang="en-SG" b="1"/>
              <a:t>Mei Lin			: </a:t>
            </a:r>
            <a:r>
              <a:rPr lang="en-SG"/>
              <a:t>LiDAR camera, machine learning algorithms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57B91-62FC-0541-9D29-6BBA4881559A}"/>
              </a:ext>
            </a:extLst>
          </p:cNvPr>
          <p:cNvSpPr txBox="1"/>
          <p:nvPr/>
        </p:nvSpPr>
        <p:spPr>
          <a:xfrm>
            <a:off x="1557576" y="1585547"/>
            <a:ext cx="9066198" cy="184345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1. Able to detect and track people from each sensor</a:t>
            </a:r>
          </a:p>
          <a:p>
            <a:pPr>
              <a:lnSpc>
                <a:spcPct val="200000"/>
              </a:lnSpc>
            </a:pPr>
            <a:r>
              <a:rPr lang="en-US" sz="2000"/>
              <a:t>2. Able to share data between sensors in real-time for better tracking accuracy</a:t>
            </a:r>
          </a:p>
          <a:p>
            <a:pPr>
              <a:lnSpc>
                <a:spcPct val="200000"/>
              </a:lnSpc>
            </a:pPr>
            <a:r>
              <a:rPr lang="en-US" sz="2000"/>
              <a:t>3. Able to measure distances between people and signal for violation</a:t>
            </a:r>
          </a:p>
        </p:txBody>
      </p:sp>
    </p:spTree>
    <p:extLst>
      <p:ext uri="{BB962C8B-B14F-4D97-AF65-F5344CB8AC3E}">
        <p14:creationId xmlns:p14="http://schemas.microsoft.com/office/powerpoint/2010/main" val="24158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ED2315-CEF1-452F-A11D-18F9578C94B5}"/>
              </a:ext>
            </a:extLst>
          </p:cNvPr>
          <p:cNvSpPr/>
          <p:nvPr/>
        </p:nvSpPr>
        <p:spPr>
          <a:xfrm>
            <a:off x="1997895" y="520941"/>
            <a:ext cx="5243849" cy="604726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9E4FD-2896-48C7-815C-A2EE8FA1D5C9}"/>
              </a:ext>
            </a:extLst>
          </p:cNvPr>
          <p:cNvSpPr txBox="1"/>
          <p:nvPr/>
        </p:nvSpPr>
        <p:spPr>
          <a:xfrm>
            <a:off x="3558785" y="133052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Server (Host PC)</a:t>
            </a:r>
            <a:endParaRPr lang="en-SG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8825EB-F36D-456C-992C-97ED81D66F09}"/>
              </a:ext>
            </a:extLst>
          </p:cNvPr>
          <p:cNvSpPr/>
          <p:nvPr/>
        </p:nvSpPr>
        <p:spPr>
          <a:xfrm>
            <a:off x="1105442" y="1881782"/>
            <a:ext cx="1261343" cy="70355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C00000"/>
                </a:solidFill>
              </a:rPr>
              <a:t>UART</a:t>
            </a:r>
          </a:p>
          <a:p>
            <a:pPr algn="ctr"/>
            <a:r>
              <a:rPr lang="en-GB" err="1">
                <a:solidFill>
                  <a:srgbClr val="C00000"/>
                </a:solidFill>
              </a:rPr>
              <a:t>COMPort</a:t>
            </a:r>
            <a:endParaRPr lang="en-GB">
              <a:solidFill>
                <a:srgbClr val="C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BFDB7D-1F58-476A-8F7F-A47AFE42D183}"/>
              </a:ext>
            </a:extLst>
          </p:cNvPr>
          <p:cNvSpPr/>
          <p:nvPr/>
        </p:nvSpPr>
        <p:spPr>
          <a:xfrm>
            <a:off x="2659217" y="865869"/>
            <a:ext cx="4054402" cy="2115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GB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endParaRPr lang="en-GB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endParaRPr lang="en-GB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en-GB">
                <a:solidFill>
                  <a:srgbClr val="C00000"/>
                </a:solidFill>
              </a:rPr>
              <a:t>Parsing of data</a:t>
            </a:r>
          </a:p>
          <a:p>
            <a:pPr marL="342900" indent="-342900">
              <a:buAutoNum type="arabicPeriod"/>
            </a:pPr>
            <a:endParaRPr lang="en-GB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en-GB">
                <a:solidFill>
                  <a:srgbClr val="C00000"/>
                </a:solidFill>
              </a:rPr>
              <a:t>If new target, send location to Jetson Nano</a:t>
            </a:r>
          </a:p>
          <a:p>
            <a:pPr marL="342900" indent="-342900">
              <a:buAutoNum type="arabicPeriod"/>
            </a:pPr>
            <a:endParaRPr lang="en-GB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en-GB">
                <a:solidFill>
                  <a:srgbClr val="C00000"/>
                </a:solidFill>
              </a:rPr>
              <a:t>Request for data (violations from child script)</a:t>
            </a:r>
          </a:p>
          <a:p>
            <a:pPr marL="342900" indent="-342900">
              <a:buAutoNum type="arabicPeriod"/>
            </a:pPr>
            <a:endParaRPr lang="en-GB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endParaRPr lang="en-GB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endParaRPr lang="en-GB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FA5AA2-8F25-4A68-A5DF-13CAD00407EE}"/>
              </a:ext>
            </a:extLst>
          </p:cNvPr>
          <p:cNvSpPr/>
          <p:nvPr/>
        </p:nvSpPr>
        <p:spPr>
          <a:xfrm>
            <a:off x="8066675" y="934389"/>
            <a:ext cx="2000234" cy="204675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AA657-2451-430D-92EC-813D8F67D4D2}"/>
              </a:ext>
            </a:extLst>
          </p:cNvPr>
          <p:cNvSpPr txBox="1"/>
          <p:nvPr/>
        </p:nvSpPr>
        <p:spPr>
          <a:xfrm>
            <a:off x="7906315" y="548833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Jetson Nano</a:t>
            </a:r>
            <a:endParaRPr 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C8330-CC02-480C-B35B-F5DC83B1B7B3}"/>
              </a:ext>
            </a:extLst>
          </p:cNvPr>
          <p:cNvSpPr/>
          <p:nvPr/>
        </p:nvSpPr>
        <p:spPr>
          <a:xfrm>
            <a:off x="8399925" y="1737103"/>
            <a:ext cx="1439217" cy="88594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28ED4C-372A-4464-8477-76002449239A}"/>
              </a:ext>
            </a:extLst>
          </p:cNvPr>
          <p:cNvSpPr/>
          <p:nvPr/>
        </p:nvSpPr>
        <p:spPr>
          <a:xfrm>
            <a:off x="7051617" y="1856354"/>
            <a:ext cx="1243074" cy="63890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err="1">
                <a:solidFill>
                  <a:schemeClr val="accent6"/>
                </a:solidFill>
              </a:rPr>
              <a:t>Paramiko</a:t>
            </a:r>
            <a:endParaRPr lang="en-SG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AEF61-2A43-4FD7-A8BB-D6A4A9071D5C}"/>
              </a:ext>
            </a:extLst>
          </p:cNvPr>
          <p:cNvSpPr txBox="1"/>
          <p:nvPr/>
        </p:nvSpPr>
        <p:spPr>
          <a:xfrm>
            <a:off x="8275774" y="1043093"/>
            <a:ext cx="161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Servo Control Script</a:t>
            </a:r>
            <a:endParaRPr 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056F618-6B11-4229-AF6C-E6FA2C97D4FE}"/>
              </a:ext>
            </a:extLst>
          </p:cNvPr>
          <p:cNvSpPr/>
          <p:nvPr/>
        </p:nvSpPr>
        <p:spPr>
          <a:xfrm>
            <a:off x="8588328" y="1862171"/>
            <a:ext cx="985422" cy="62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accent6">
                    <a:lumMod val="50000"/>
                  </a:schemeClr>
                </a:solidFill>
              </a:rPr>
              <a:t>Start servo</a:t>
            </a:r>
            <a:endParaRPr lang="en-SG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C14BB8-F358-4AAE-AD82-107516B6DEE3}"/>
              </a:ext>
            </a:extLst>
          </p:cNvPr>
          <p:cNvSpPr/>
          <p:nvPr/>
        </p:nvSpPr>
        <p:spPr>
          <a:xfrm>
            <a:off x="6667491" y="5205336"/>
            <a:ext cx="1353324" cy="70355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COMPort</a:t>
            </a:r>
            <a:endParaRPr lang="en-GB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436B1F-770B-407E-BE59-8C5D7BD16654}"/>
              </a:ext>
            </a:extLst>
          </p:cNvPr>
          <p:cNvSpPr/>
          <p:nvPr/>
        </p:nvSpPr>
        <p:spPr>
          <a:xfrm>
            <a:off x="2530780" y="4628561"/>
            <a:ext cx="3826846" cy="18748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GB">
                <a:solidFill>
                  <a:srgbClr val="002060"/>
                </a:solidFill>
              </a:rPr>
              <a:t>Human detection</a:t>
            </a:r>
          </a:p>
          <a:p>
            <a:pPr marL="342900" indent="-342900">
              <a:buAutoNum type="arabicPeriod"/>
            </a:pPr>
            <a:endParaRPr lang="en-GB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GB">
                <a:solidFill>
                  <a:srgbClr val="002060"/>
                </a:solidFill>
              </a:rPr>
              <a:t>Distance measuring</a:t>
            </a:r>
          </a:p>
          <a:p>
            <a:pPr marL="342900" indent="-342900">
              <a:buAutoNum type="arabicPeriod"/>
            </a:pPr>
            <a:endParaRPr lang="en-GB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GB">
                <a:solidFill>
                  <a:srgbClr val="002060"/>
                </a:solidFill>
              </a:rPr>
              <a:t>Check for violation and send back to main script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33CA36-9911-46A9-A917-051F48B08ED0}"/>
              </a:ext>
            </a:extLst>
          </p:cNvPr>
          <p:cNvSpPr/>
          <p:nvPr/>
        </p:nvSpPr>
        <p:spPr>
          <a:xfrm>
            <a:off x="473022" y="5098035"/>
            <a:ext cx="1340649" cy="70355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Visual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A9D711-577E-41BF-B964-8828B7B7E337}"/>
              </a:ext>
            </a:extLst>
          </p:cNvPr>
          <p:cNvSpPr/>
          <p:nvPr/>
        </p:nvSpPr>
        <p:spPr>
          <a:xfrm>
            <a:off x="185282" y="865869"/>
            <a:ext cx="1492689" cy="85827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61B0F7-7666-47CA-8709-138B8DA8EA1E}"/>
              </a:ext>
            </a:extLst>
          </p:cNvPr>
          <p:cNvSpPr txBox="1"/>
          <p:nvPr/>
        </p:nvSpPr>
        <p:spPr>
          <a:xfrm>
            <a:off x="-172424" y="511338"/>
            <a:ext cx="220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</a:rPr>
              <a:t>IWR6843</a:t>
            </a:r>
            <a:endParaRPr lang="en-SG" sz="2000" b="1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80854A-F012-4F09-9D8A-24D51D1CF156}"/>
              </a:ext>
            </a:extLst>
          </p:cNvPr>
          <p:cNvSpPr txBox="1"/>
          <p:nvPr/>
        </p:nvSpPr>
        <p:spPr>
          <a:xfrm>
            <a:off x="39172" y="968544"/>
            <a:ext cx="178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</a:rPr>
              <a:t>Read point cloud data</a:t>
            </a:r>
            <a:endParaRPr lang="en-SG">
              <a:solidFill>
                <a:srgbClr val="C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3F9EEE-7ACB-4FD7-A739-5EB0885F851A}"/>
              </a:ext>
            </a:extLst>
          </p:cNvPr>
          <p:cNvSpPr/>
          <p:nvPr/>
        </p:nvSpPr>
        <p:spPr>
          <a:xfrm>
            <a:off x="10212703" y="1796419"/>
            <a:ext cx="1695548" cy="74263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7CD222-258B-4273-B278-D605CEE59C45}"/>
              </a:ext>
            </a:extLst>
          </p:cNvPr>
          <p:cNvSpPr txBox="1"/>
          <p:nvPr/>
        </p:nvSpPr>
        <p:spPr>
          <a:xfrm>
            <a:off x="10123503" y="1427088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6">
                    <a:lumMod val="75000"/>
                  </a:schemeClr>
                </a:solidFill>
              </a:rPr>
              <a:t>Servo Motor</a:t>
            </a:r>
            <a:endParaRPr lang="en-S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C5425E-F1AC-45F0-B358-CE0F419E3625}"/>
              </a:ext>
            </a:extLst>
          </p:cNvPr>
          <p:cNvSpPr txBox="1"/>
          <p:nvPr/>
        </p:nvSpPr>
        <p:spPr>
          <a:xfrm>
            <a:off x="10070228" y="1892727"/>
            <a:ext cx="2068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6"/>
                </a:solidFill>
              </a:rPr>
              <a:t>Pans L515 to location</a:t>
            </a:r>
            <a:endParaRPr lang="en-SG">
              <a:solidFill>
                <a:schemeClr val="accent6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16B38E-0418-4DF8-A449-C6DEF8B9A4A4}"/>
              </a:ext>
            </a:extLst>
          </p:cNvPr>
          <p:cNvSpPr/>
          <p:nvPr/>
        </p:nvSpPr>
        <p:spPr>
          <a:xfrm>
            <a:off x="8330680" y="5127977"/>
            <a:ext cx="2068498" cy="85827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A232B-3484-4797-9537-60BDE7E1BCF9}"/>
              </a:ext>
            </a:extLst>
          </p:cNvPr>
          <p:cNvSpPr txBox="1"/>
          <p:nvPr/>
        </p:nvSpPr>
        <p:spPr>
          <a:xfrm>
            <a:off x="8381619" y="4687532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5">
                    <a:lumMod val="60000"/>
                    <a:lumOff val="40000"/>
                  </a:schemeClr>
                </a:solidFill>
              </a:rPr>
              <a:t>L515</a:t>
            </a:r>
            <a:endParaRPr lang="en-SG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F8F801-DA1A-4DE4-AC2F-27D6055A39A4}"/>
              </a:ext>
            </a:extLst>
          </p:cNvPr>
          <p:cNvSpPr txBox="1"/>
          <p:nvPr/>
        </p:nvSpPr>
        <p:spPr>
          <a:xfrm>
            <a:off x="8212418" y="5372448"/>
            <a:ext cx="223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5">
                    <a:lumMod val="60000"/>
                    <a:lumOff val="40000"/>
                  </a:schemeClr>
                </a:solidFill>
              </a:rPr>
              <a:t>Reads RGBD</a:t>
            </a:r>
            <a:endParaRPr lang="en-SG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650339F-34A2-4BFE-9B1A-0A4D75DF1F06}"/>
              </a:ext>
            </a:extLst>
          </p:cNvPr>
          <p:cNvCxnSpPr>
            <a:cxnSpLocks/>
            <a:stCxn id="24" idx="2"/>
            <a:endCxn id="7" idx="1"/>
          </p:cNvCxnSpPr>
          <p:nvPr/>
        </p:nvCxnSpPr>
        <p:spPr>
          <a:xfrm rot="16200000" flipH="1">
            <a:off x="763826" y="1891943"/>
            <a:ext cx="509417" cy="173815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0646E9-D92F-497D-A55E-D5D3F5809167}"/>
              </a:ext>
            </a:extLst>
          </p:cNvPr>
          <p:cNvCxnSpPr>
            <a:cxnSpLocks/>
          </p:cNvCxnSpPr>
          <p:nvPr/>
        </p:nvCxnSpPr>
        <p:spPr>
          <a:xfrm flipV="1">
            <a:off x="2366785" y="2195880"/>
            <a:ext cx="29243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2965B2-88A6-4050-9A3F-BA43C030983F}"/>
              </a:ext>
            </a:extLst>
          </p:cNvPr>
          <p:cNvCxnSpPr>
            <a:cxnSpLocks/>
          </p:cNvCxnSpPr>
          <p:nvPr/>
        </p:nvCxnSpPr>
        <p:spPr>
          <a:xfrm>
            <a:off x="6721843" y="2175808"/>
            <a:ext cx="289214" cy="159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9435E31-13C7-422E-9D4F-D20C0590FD2E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8294691" y="2175808"/>
            <a:ext cx="29363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05ABBE-E3DD-428E-B3BE-0B282911C77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573750" y="2163008"/>
            <a:ext cx="638953" cy="12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D5A20A9-2667-471C-B9DA-E52A06E8A1C8}"/>
              </a:ext>
            </a:extLst>
          </p:cNvPr>
          <p:cNvCxnSpPr>
            <a:stCxn id="27" idx="2"/>
            <a:endCxn id="32" idx="3"/>
          </p:cNvCxnSpPr>
          <p:nvPr/>
        </p:nvCxnSpPr>
        <p:spPr>
          <a:xfrm rot="5400000">
            <a:off x="9246269" y="3742906"/>
            <a:ext cx="3018056" cy="61036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C4ABFE-193F-431A-9D9B-60264AD6ABD9}"/>
              </a:ext>
            </a:extLst>
          </p:cNvPr>
          <p:cNvCxnSpPr>
            <a:cxnSpLocks/>
            <a:stCxn id="30" idx="1"/>
            <a:endCxn id="20" idx="3"/>
          </p:cNvCxnSpPr>
          <p:nvPr/>
        </p:nvCxnSpPr>
        <p:spPr>
          <a:xfrm flipH="1">
            <a:off x="8020815" y="5557114"/>
            <a:ext cx="30986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C3B954-660D-4A9F-A623-47F77C742E48}"/>
              </a:ext>
            </a:extLst>
          </p:cNvPr>
          <p:cNvCxnSpPr>
            <a:cxnSpLocks/>
            <a:stCxn id="21" idx="1"/>
            <a:endCxn id="22" idx="3"/>
          </p:cNvCxnSpPr>
          <p:nvPr/>
        </p:nvCxnSpPr>
        <p:spPr>
          <a:xfrm flipH="1" flipV="1">
            <a:off x="1813671" y="5449813"/>
            <a:ext cx="7171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B97FB89F-E2FC-4E0C-847B-50178513C059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rot="10800000" flipV="1">
            <a:off x="6357627" y="5557113"/>
            <a:ext cx="309865" cy="889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F65A2A-7217-4EB0-9DE7-3C8933DEF98F}"/>
              </a:ext>
            </a:extLst>
          </p:cNvPr>
          <p:cNvSpPr txBox="1"/>
          <p:nvPr/>
        </p:nvSpPr>
        <p:spPr>
          <a:xfrm>
            <a:off x="466432" y="268503"/>
            <a:ext cx="1098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rgbClr val="7030A0"/>
                </a:solidFill>
              </a:rPr>
              <a:t>START</a:t>
            </a:r>
            <a:endParaRPr lang="en-SG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0C0CFD-209D-499D-9224-59460D89E378}"/>
              </a:ext>
            </a:extLst>
          </p:cNvPr>
          <p:cNvSpPr txBox="1"/>
          <p:nvPr/>
        </p:nvSpPr>
        <p:spPr>
          <a:xfrm>
            <a:off x="786978" y="4737639"/>
            <a:ext cx="1098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7030A0"/>
                </a:solidFill>
              </a:rPr>
              <a:t>END</a:t>
            </a:r>
            <a:endParaRPr lang="en-SG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9F72E2-E836-426D-8DCB-81A6DA9FD4A8}"/>
              </a:ext>
            </a:extLst>
          </p:cNvPr>
          <p:cNvSpPr txBox="1"/>
          <p:nvPr/>
        </p:nvSpPr>
        <p:spPr>
          <a:xfrm>
            <a:off x="3549877" y="483826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D3FBD"/>
                </a:solidFill>
              </a:rPr>
              <a:t>Server main script</a:t>
            </a:r>
            <a:endParaRPr lang="en-SG">
              <a:solidFill>
                <a:srgbClr val="BD3FBD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A64170-E6BB-48A7-A1B6-459ECAEBEBDF}"/>
              </a:ext>
            </a:extLst>
          </p:cNvPr>
          <p:cNvSpPr txBox="1"/>
          <p:nvPr/>
        </p:nvSpPr>
        <p:spPr>
          <a:xfrm>
            <a:off x="3409813" y="4287729"/>
            <a:ext cx="206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/>
                </a:solidFill>
              </a:rPr>
              <a:t>L515 child script</a:t>
            </a:r>
            <a:endParaRPr lang="en-SG">
              <a:solidFill>
                <a:schemeClr val="accent5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18D3E2-B166-41F5-AE5C-86DE70DD73CE}"/>
              </a:ext>
            </a:extLst>
          </p:cNvPr>
          <p:cNvSpPr/>
          <p:nvPr/>
        </p:nvSpPr>
        <p:spPr>
          <a:xfrm>
            <a:off x="2735675" y="2210592"/>
            <a:ext cx="3931816" cy="76574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510CD10-489C-4E65-8ECA-DEFBB8F41A0C}"/>
              </a:ext>
            </a:extLst>
          </p:cNvPr>
          <p:cNvSpPr/>
          <p:nvPr/>
        </p:nvSpPr>
        <p:spPr>
          <a:xfrm>
            <a:off x="2649629" y="5801590"/>
            <a:ext cx="3446371" cy="61866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CEF9BE-DEF2-4F8B-AEF1-8F705B879EDF}"/>
              </a:ext>
            </a:extLst>
          </p:cNvPr>
          <p:cNvCxnSpPr>
            <a:cxnSpLocks/>
          </p:cNvCxnSpPr>
          <p:nvPr/>
        </p:nvCxnSpPr>
        <p:spPr>
          <a:xfrm>
            <a:off x="4259237" y="3112852"/>
            <a:ext cx="0" cy="11815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4CFB09E-A33E-4821-AC59-2ABE1201ED44}"/>
              </a:ext>
            </a:extLst>
          </p:cNvPr>
          <p:cNvCxnSpPr>
            <a:cxnSpLocks/>
          </p:cNvCxnSpPr>
          <p:nvPr/>
        </p:nvCxnSpPr>
        <p:spPr>
          <a:xfrm flipH="1" flipV="1">
            <a:off x="4675695" y="3112851"/>
            <a:ext cx="1" cy="118155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55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DA9D-E1E4-D444-AC95-A6A466FC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001"/>
            <a:ext cx="10353762" cy="609600"/>
          </a:xfrm>
        </p:spPr>
        <p:txBody>
          <a:bodyPr>
            <a:normAutofit fontScale="90000"/>
          </a:bodyPr>
          <a:lstStyle/>
          <a:p>
            <a:r>
              <a:rPr lang="en-US"/>
              <a:t>Mechanical Assembly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D4B301-A47C-EF4F-809F-2F598C742940}"/>
              </a:ext>
            </a:extLst>
          </p:cNvPr>
          <p:cNvGrpSpPr/>
          <p:nvPr/>
        </p:nvGrpSpPr>
        <p:grpSpPr>
          <a:xfrm>
            <a:off x="113206" y="1183021"/>
            <a:ext cx="11818705" cy="5522148"/>
            <a:chOff x="504950" y="1619891"/>
            <a:chExt cx="11210794" cy="5238109"/>
          </a:xfrm>
        </p:grpSpPr>
        <p:pic>
          <p:nvPicPr>
            <p:cNvPr id="4" name="Picture 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F0AAB22-A4B1-5140-841E-12812B017D0B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665" y="1619891"/>
              <a:ext cx="6986726" cy="5238109"/>
            </a:xfrm>
            <a:prstGeom prst="rect">
              <a:avLst/>
            </a:prstGeom>
          </p:spPr>
        </p:pic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98995F48-F703-2344-9E64-6BDF684F4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360" y="2358960"/>
              <a:ext cx="2011274" cy="653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spcAft>
                  <a:spcPts val="800"/>
                </a:spcAft>
              </a:pPr>
              <a:r>
                <a:rPr lang="en-GB">
                  <a:solidFill>
                    <a:schemeClr val="accent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Intel RealSense</a:t>
              </a:r>
              <a:r>
                <a:rPr lang="en-MY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GB">
                  <a:solidFill>
                    <a:schemeClr val="accent5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L515 LiDAR Camera</a:t>
              </a:r>
              <a:endParaRPr lang="en-MY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2F24EE8-12A4-C84F-837C-73BC4C993E2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631634" y="2224361"/>
              <a:ext cx="1690714" cy="4611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91E577B9-2F2F-8447-B4C2-B1DC9C6F7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4663" y="3497579"/>
              <a:ext cx="2191081" cy="574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IWR6843 AOP EVM </a:t>
              </a:r>
              <a:r>
                <a:rPr lang="en-GB" err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mmWave</a:t>
              </a:r>
              <a:r>
                <a:rPr lang="en-GB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Sensor</a:t>
              </a:r>
              <a:endParaRPr lang="en-MY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FAF6E637-C543-F846-85C9-750A5A38B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18609" y="5893203"/>
              <a:ext cx="968617" cy="360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>
                  <a:solidFill>
                    <a:schemeClr val="tx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Host PC</a:t>
              </a:r>
              <a:endParaRPr lang="en-MY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EA6686-3FE3-2A42-8D40-88C421B963B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2329138" y="5627479"/>
              <a:ext cx="1558204" cy="1809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BC19A9-2B33-EF4C-BCA9-EFA90F91C8C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8743429" y="3741741"/>
              <a:ext cx="781234" cy="4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5B59AC0-A0C2-0544-A8E1-C64B89EC1B05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V="1">
              <a:off x="2722665" y="3625748"/>
              <a:ext cx="2267810" cy="613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91FE92C-2158-1348-8736-C57FA509C6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950" y="4074003"/>
              <a:ext cx="2148596" cy="461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>
                  <a:solidFill>
                    <a:schemeClr val="tx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Pan-tilt servo motors</a:t>
              </a:r>
              <a:endParaRPr lang="en-MY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C8DF0C4D-D01F-FC40-82DA-99E18F25D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589" y="5628250"/>
              <a:ext cx="1362549" cy="360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>
                  <a:solidFill>
                    <a:schemeClr val="accent6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Jetson Nano</a:t>
              </a:r>
              <a:endParaRPr lang="en-MY">
                <a:solidFill>
                  <a:schemeClr val="accent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AF71CE68-77A7-E746-9A42-7CC776D46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4663" y="4581070"/>
              <a:ext cx="2006353" cy="653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>
                  <a:solidFill>
                    <a:schemeClr val="tx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PCA9685 PWM/Servo Driver</a:t>
              </a:r>
              <a:endParaRPr lang="en-MY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>
                  <a:solidFill>
                    <a:schemeClr val="tx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MY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D7B66EC-BF21-484C-9679-AF67783786FE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6151149" y="4744531"/>
              <a:ext cx="3373514" cy="1631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33B8CA0-C55B-0745-BD02-B4288982EF63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306344" y="6073346"/>
              <a:ext cx="2312265" cy="328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ED0D3E0-A25D-B24B-A584-B87680EA3216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02" y="2578378"/>
              <a:ext cx="0" cy="166056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6A2B640-F5E7-534F-B0FE-914EFA860268}"/>
                </a:ext>
              </a:extLst>
            </p:cNvPr>
            <p:cNvCxnSpPr>
              <a:cxnSpLocks/>
            </p:cNvCxnSpPr>
            <p:nvPr/>
          </p:nvCxnSpPr>
          <p:spPr>
            <a:xfrm>
              <a:off x="5384002" y="1619891"/>
              <a:ext cx="0" cy="95848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B02E078-E45F-1B44-9B1F-001C09973BFE}"/>
                </a:ext>
              </a:extLst>
            </p:cNvPr>
            <p:cNvSpPr txBox="1"/>
            <p:nvPr/>
          </p:nvSpPr>
          <p:spPr>
            <a:xfrm>
              <a:off x="5332536" y="2993334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4"/>
                  </a:solidFill>
                </a:rPr>
                <a:t>133 mm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48DBD47-D470-FA46-B076-B05E6E776731}"/>
                </a:ext>
              </a:extLst>
            </p:cNvPr>
            <p:cNvSpPr txBox="1"/>
            <p:nvPr/>
          </p:nvSpPr>
          <p:spPr>
            <a:xfrm>
              <a:off x="5332536" y="1914468"/>
              <a:ext cx="731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4"/>
                  </a:solidFill>
                </a:rPr>
                <a:t>61 mm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ACE441B-74DC-1A4C-9720-8EFC2D08D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5170" y="4240882"/>
              <a:ext cx="609697" cy="3951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4C8DF3-7C0D-E947-A260-0F1A9F83D510}"/>
                </a:ext>
              </a:extLst>
            </p:cNvPr>
            <p:cNvSpPr txBox="1"/>
            <p:nvPr/>
          </p:nvSpPr>
          <p:spPr>
            <a:xfrm>
              <a:off x="4595284" y="4581070"/>
              <a:ext cx="731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4"/>
                  </a:solidFill>
                </a:rPr>
                <a:t>60 mm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B95CF47-128A-C84C-9CCB-104036BA77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5985" y="3993664"/>
              <a:ext cx="1847444" cy="537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3A4F667-48FF-8C48-B86F-295C5DC072B4}"/>
                </a:ext>
              </a:extLst>
            </p:cNvPr>
            <p:cNvSpPr txBox="1"/>
            <p:nvPr/>
          </p:nvSpPr>
          <p:spPr>
            <a:xfrm>
              <a:off x="7392912" y="4020552"/>
              <a:ext cx="889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4"/>
                  </a:solidFill>
                </a:rPr>
                <a:t>91 mm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5FBBB3E-C1DA-B54F-ACF6-99C16BDA2E1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15" y="3441498"/>
              <a:ext cx="0" cy="48850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F21E1DA-734F-AC40-8610-642AA3AEFE93}"/>
                </a:ext>
              </a:extLst>
            </p:cNvPr>
            <p:cNvSpPr txBox="1"/>
            <p:nvPr/>
          </p:nvSpPr>
          <p:spPr>
            <a:xfrm>
              <a:off x="6278816" y="3160609"/>
              <a:ext cx="731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4"/>
                  </a:solidFill>
                </a:rPr>
                <a:t>23 mm</a:t>
              </a:r>
            </a:p>
          </p:txBody>
        </p:sp>
      </p:grpSp>
      <p:graphicFrame>
        <p:nvGraphicFramePr>
          <p:cNvPr id="29" name="Table 12">
            <a:extLst>
              <a:ext uri="{FF2B5EF4-FFF2-40B4-BE49-F238E27FC236}">
                <a16:creationId xmlns:a16="http://schemas.microsoft.com/office/drawing/2014/main" id="{5FE4189E-358F-094E-9002-4D637B4FE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511475"/>
              </p:ext>
            </p:extLst>
          </p:nvPr>
        </p:nvGraphicFramePr>
        <p:xfrm>
          <a:off x="6572304" y="1183021"/>
          <a:ext cx="52764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0648">
                  <a:extLst>
                    <a:ext uri="{9D8B030D-6E8A-4147-A177-3AD203B41FA5}">
                      <a16:colId xmlns:a16="http://schemas.microsoft.com/office/drawing/2014/main" val="4035494319"/>
                    </a:ext>
                  </a:extLst>
                </a:gridCol>
                <a:gridCol w="1027390">
                  <a:extLst>
                    <a:ext uri="{9D8B030D-6E8A-4147-A177-3AD203B41FA5}">
                      <a16:colId xmlns:a16="http://schemas.microsoft.com/office/drawing/2014/main" val="1694698876"/>
                    </a:ext>
                  </a:extLst>
                </a:gridCol>
                <a:gridCol w="2228442">
                  <a:extLst>
                    <a:ext uri="{9D8B030D-6E8A-4147-A177-3AD203B41FA5}">
                      <a16:colId xmlns:a16="http://schemas.microsoft.com/office/drawing/2014/main" val="3005159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Device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Power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Source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63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Servo Driver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 V 4 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 x AA alkaline cells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42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L515 and </a:t>
                      </a:r>
                      <a:r>
                        <a:rPr lang="en-US" sz="1600" err="1"/>
                        <a:t>mmWave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 V 0.5 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Host PC USB port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876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Jetson Nano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 V 2 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AC power adaptor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58071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DBEAA81-0457-7943-964D-675D3B07BC40}"/>
              </a:ext>
            </a:extLst>
          </p:cNvPr>
          <p:cNvSpPr txBox="1"/>
          <p:nvPr/>
        </p:nvSpPr>
        <p:spPr>
          <a:xfrm>
            <a:off x="8074967" y="803449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303514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4C7BDBE2-0DC4-4760-A84C-B62F6889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163" y="3294323"/>
            <a:ext cx="4128655" cy="2322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6EF3F1-F042-403B-B22A-F4143BCF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IWR6843 AOP EVM</a:t>
            </a:r>
            <a:endParaRPr lang="en-SG"/>
          </a:p>
        </p:txBody>
      </p:sp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3B5D6D-3EEE-4493-8923-B0691F556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63" y="690149"/>
            <a:ext cx="4109862" cy="29865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92E926-FA66-4512-92EE-8A4F1E470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812448" cy="4058751"/>
          </a:xfrm>
        </p:spPr>
        <p:txBody>
          <a:bodyPr>
            <a:normAutofit lnSpcReduction="10000"/>
          </a:bodyPr>
          <a:lstStyle/>
          <a:p>
            <a:pPr indent="-305435"/>
            <a:r>
              <a:rPr lang="en-US"/>
              <a:t>Fast Modulated Continuous Waveform</a:t>
            </a: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60GHz (~4mm)</a:t>
            </a: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Range</a:t>
            </a: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Velocity and acceleration</a:t>
            </a: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cs typeface="Arial" panose="020B0604020202020204"/>
              </a:rPr>
              <a:t>Angle</a:t>
            </a:r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  <a:p>
            <a:pPr indent="-305435"/>
            <a:endParaRPr lang="en-GB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5348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8643-51A6-4991-B140-CC44D317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Algorithm (on-chip detection)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2D1DC-CEC6-4638-AC84-95C6EF92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Fast-</a:t>
            </a:r>
            <a:r>
              <a:rPr lang="en-US" err="1"/>
              <a:t>fourier</a:t>
            </a:r>
            <a:r>
              <a:rPr lang="en-US"/>
              <a:t> transform</a:t>
            </a:r>
          </a:p>
          <a:p>
            <a:endParaRPr lang="en-US"/>
          </a:p>
          <a:p>
            <a:r>
              <a:rPr lang="en-US"/>
              <a:t>Static clutter removal</a:t>
            </a:r>
          </a:p>
          <a:p>
            <a:endParaRPr lang="en-US"/>
          </a:p>
          <a:p>
            <a:r>
              <a:rPr lang="en-US"/>
              <a:t>Beamforming</a:t>
            </a:r>
          </a:p>
          <a:p>
            <a:endParaRPr lang="en-US"/>
          </a:p>
          <a:p>
            <a:r>
              <a:rPr lang="en-US"/>
              <a:t>CFAR-CASO (Constant False Alarm Rate)</a:t>
            </a:r>
          </a:p>
          <a:p>
            <a:endParaRPr lang="en-US"/>
          </a:p>
          <a:p>
            <a:r>
              <a:rPr lang="en-US"/>
              <a:t>Elevation and doppler estimation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132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B259-46C7-49D3-BA7B-472E12B9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Algorithm (on-chip tracking)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14C4-7CED-4E07-B5D7-BF19A6E9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Point clouds tagging</a:t>
            </a:r>
          </a:p>
          <a:p>
            <a:endParaRPr lang="en-US"/>
          </a:p>
          <a:p>
            <a:r>
              <a:rPr lang="en-US"/>
              <a:t>Prediction (Extended Kalman Filter)</a:t>
            </a:r>
          </a:p>
          <a:p>
            <a:endParaRPr lang="en-US"/>
          </a:p>
          <a:p>
            <a:r>
              <a:rPr lang="en-US"/>
              <a:t>Association (DBSCAN -</a:t>
            </a:r>
            <a:r>
              <a:rPr lang="en-SG"/>
              <a:t> </a:t>
            </a:r>
            <a:r>
              <a:rPr lang="en-SG" err="1"/>
              <a:t>Mahalanobis</a:t>
            </a:r>
            <a:r>
              <a:rPr lang="en-SG"/>
              <a:t> distance)</a:t>
            </a:r>
          </a:p>
          <a:p>
            <a:endParaRPr lang="en-SG"/>
          </a:p>
          <a:p>
            <a:r>
              <a:rPr lang="en-SG"/>
              <a:t>Allocate</a:t>
            </a:r>
          </a:p>
          <a:p>
            <a:endParaRPr lang="en-SG"/>
          </a:p>
          <a:p>
            <a:r>
              <a:rPr lang="en-SG"/>
              <a:t>Update</a:t>
            </a:r>
          </a:p>
          <a:p>
            <a:pPr marL="36900" indent="0">
              <a:buNone/>
            </a:pPr>
            <a:endParaRPr lang="en-SG"/>
          </a:p>
          <a:p>
            <a:r>
              <a:rPr lang="en-SG"/>
              <a:t>Maintenance (Detect, Active, Static, Free)</a:t>
            </a:r>
          </a:p>
          <a:p>
            <a:pPr marL="36900" indent="0">
              <a:buNone/>
            </a:pPr>
            <a:endParaRPr lang="en-SG"/>
          </a:p>
          <a:p>
            <a:pPr marL="369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560</Words>
  <Application>Microsoft Macintosh PowerPoint</Application>
  <PresentationFormat>Widescreen</PresentationFormat>
  <Paragraphs>161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 2</vt:lpstr>
      <vt:lpstr>Slate</vt:lpstr>
      <vt:lpstr>Cluster Tracker</vt:lpstr>
      <vt:lpstr>Content</vt:lpstr>
      <vt:lpstr>PowerPoint Presentation</vt:lpstr>
      <vt:lpstr>Outcome</vt:lpstr>
      <vt:lpstr>PowerPoint Presentation</vt:lpstr>
      <vt:lpstr>Mechanical Assembly</vt:lpstr>
      <vt:lpstr>IWR6843 AOP EVM</vt:lpstr>
      <vt:lpstr>Algorithm (on-chip detection)</vt:lpstr>
      <vt:lpstr>Algorithm (on-chip tracking)</vt:lpstr>
      <vt:lpstr>PowerPoint Presentation</vt:lpstr>
      <vt:lpstr>IWR6843 TLV (Server script)</vt:lpstr>
      <vt:lpstr>L515</vt:lpstr>
      <vt:lpstr>L515 depth data</vt:lpstr>
      <vt:lpstr>Object detection model</vt:lpstr>
      <vt:lpstr>Distance between humans</vt:lpstr>
      <vt:lpstr>General specifications</vt:lpstr>
      <vt:lpstr>Thank You!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Javern Goh</dc:creator>
  <cp:lastModifiedBy>Lock Mei Lin</cp:lastModifiedBy>
  <cp:revision>1</cp:revision>
  <dcterms:created xsi:type="dcterms:W3CDTF">2021-09-26T07:00:22Z</dcterms:created>
  <dcterms:modified xsi:type="dcterms:W3CDTF">2021-11-10T06:27:55Z</dcterms:modified>
</cp:coreProperties>
</file>